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61" r:id="rId4"/>
    <p:sldId id="262" r:id="rId5"/>
    <p:sldId id="260" r:id="rId6"/>
    <p:sldId id="263"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61CD8F-8386-464E-A669-049B9EC1DFEB}" v="84" dt="2019-07-19T07:00:54.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0" d="100"/>
          <a:sy n="90" d="100"/>
        </p:scale>
        <p:origin x="102"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vin Bayona" userId="ce74d7198d6bc6a2" providerId="LiveId" clId="{FA61CD8F-8386-464E-A669-049B9EC1DFEB}"/>
    <pc:docChg chg="undo custSel mod addSld delSld modSld">
      <pc:chgData name="Jarvin Bayona" userId="ce74d7198d6bc6a2" providerId="LiveId" clId="{FA61CD8F-8386-464E-A669-049B9EC1DFEB}" dt="2019-07-19T07:00:59.989" v="4852" actId="14100"/>
      <pc:docMkLst>
        <pc:docMk/>
      </pc:docMkLst>
      <pc:sldChg chg="modSp modAnim modNotesTx">
        <pc:chgData name="Jarvin Bayona" userId="ce74d7198d6bc6a2" providerId="LiveId" clId="{FA61CD8F-8386-464E-A669-049B9EC1DFEB}" dt="2019-07-19T05:56:48.253" v="724" actId="20577"/>
        <pc:sldMkLst>
          <pc:docMk/>
          <pc:sldMk cId="1353383366" sldId="256"/>
        </pc:sldMkLst>
        <pc:spChg chg="mod">
          <ac:chgData name="Jarvin Bayona" userId="ce74d7198d6bc6a2" providerId="LiveId" clId="{FA61CD8F-8386-464E-A669-049B9EC1DFEB}" dt="2019-07-19T05:45:55.565" v="609" actId="20577"/>
          <ac:spMkLst>
            <pc:docMk/>
            <pc:sldMk cId="1353383366" sldId="256"/>
            <ac:spMk id="2" creationId="{A5270FB0-EF6E-4261-ABB8-E47FE6E41EBE}"/>
          </ac:spMkLst>
        </pc:spChg>
      </pc:sldChg>
      <pc:sldChg chg="modSp modNotesTx">
        <pc:chgData name="Jarvin Bayona" userId="ce74d7198d6bc6a2" providerId="LiveId" clId="{FA61CD8F-8386-464E-A669-049B9EC1DFEB}" dt="2019-07-19T06:02:44.509" v="1550" actId="20577"/>
        <pc:sldMkLst>
          <pc:docMk/>
          <pc:sldMk cId="1339566422" sldId="257"/>
        </pc:sldMkLst>
        <pc:spChg chg="mod">
          <ac:chgData name="Jarvin Bayona" userId="ce74d7198d6bc6a2" providerId="LiveId" clId="{FA61CD8F-8386-464E-A669-049B9EC1DFEB}" dt="2019-07-19T05:57:58.894" v="961" actId="1076"/>
          <ac:spMkLst>
            <pc:docMk/>
            <pc:sldMk cId="1339566422" sldId="257"/>
            <ac:spMk id="9" creationId="{A18BDDA0-347C-42AA-99B7-88485A7DEE75}"/>
          </ac:spMkLst>
        </pc:spChg>
      </pc:sldChg>
      <pc:sldChg chg="del">
        <pc:chgData name="Jarvin Bayona" userId="ce74d7198d6bc6a2" providerId="LiveId" clId="{FA61CD8F-8386-464E-A669-049B9EC1DFEB}" dt="2019-07-19T05:24:15.646" v="263" actId="2696"/>
        <pc:sldMkLst>
          <pc:docMk/>
          <pc:sldMk cId="3996483334" sldId="259"/>
        </pc:sldMkLst>
      </pc:sldChg>
      <pc:sldChg chg="modNotesTx">
        <pc:chgData name="Jarvin Bayona" userId="ce74d7198d6bc6a2" providerId="LiveId" clId="{FA61CD8F-8386-464E-A669-049B9EC1DFEB}" dt="2019-07-19T06:02:59.729" v="1609" actId="20577"/>
        <pc:sldMkLst>
          <pc:docMk/>
          <pc:sldMk cId="2448632467" sldId="260"/>
        </pc:sldMkLst>
      </pc:sldChg>
      <pc:sldChg chg="modAnim modNotesTx">
        <pc:chgData name="Jarvin Bayona" userId="ce74d7198d6bc6a2" providerId="LiveId" clId="{FA61CD8F-8386-464E-A669-049B9EC1DFEB}" dt="2019-07-19T06:01:21.065" v="1357" actId="20577"/>
        <pc:sldMkLst>
          <pc:docMk/>
          <pc:sldMk cId="1981500304" sldId="261"/>
        </pc:sldMkLst>
      </pc:sldChg>
      <pc:sldChg chg="modAnim modNotesTx">
        <pc:chgData name="Jarvin Bayona" userId="ce74d7198d6bc6a2" providerId="LiveId" clId="{FA61CD8F-8386-464E-A669-049B9EC1DFEB}" dt="2019-07-19T06:02:06.507" v="1507" actId="20577"/>
        <pc:sldMkLst>
          <pc:docMk/>
          <pc:sldMk cId="3285846551" sldId="262"/>
        </pc:sldMkLst>
      </pc:sldChg>
      <pc:sldChg chg="delSp modSp modAnim modNotesTx">
        <pc:chgData name="Jarvin Bayona" userId="ce74d7198d6bc6a2" providerId="LiveId" clId="{FA61CD8F-8386-464E-A669-049B9EC1DFEB}" dt="2019-07-19T06:42:39.892" v="4818" actId="170"/>
        <pc:sldMkLst>
          <pc:docMk/>
          <pc:sldMk cId="1939935916" sldId="263"/>
        </pc:sldMkLst>
        <pc:spChg chg="mod">
          <ac:chgData name="Jarvin Bayona" userId="ce74d7198d6bc6a2" providerId="LiveId" clId="{FA61CD8F-8386-464E-A669-049B9EC1DFEB}" dt="2019-07-19T05:50:43.924" v="640" actId="1076"/>
          <ac:spMkLst>
            <pc:docMk/>
            <pc:sldMk cId="1939935916" sldId="263"/>
            <ac:spMk id="4" creationId="{7322EA41-79E4-472C-BFCB-31B2698267EA}"/>
          </ac:spMkLst>
        </pc:spChg>
        <pc:spChg chg="del">
          <ac:chgData name="Jarvin Bayona" userId="ce74d7198d6bc6a2" providerId="LiveId" clId="{FA61CD8F-8386-464E-A669-049B9EC1DFEB}" dt="2019-07-19T05:50:37.017" v="639" actId="478"/>
          <ac:spMkLst>
            <pc:docMk/>
            <pc:sldMk cId="1939935916" sldId="263"/>
            <ac:spMk id="22" creationId="{481084CB-A066-494F-894B-39C3CDF2D145}"/>
          </ac:spMkLst>
        </pc:spChg>
        <pc:spChg chg="del mod">
          <ac:chgData name="Jarvin Bayona" userId="ce74d7198d6bc6a2" providerId="LiveId" clId="{FA61CD8F-8386-464E-A669-049B9EC1DFEB}" dt="2019-07-19T05:47:59.814" v="620" actId="478"/>
          <ac:spMkLst>
            <pc:docMk/>
            <pc:sldMk cId="1939935916" sldId="263"/>
            <ac:spMk id="25" creationId="{B4D1B041-176B-42B1-8C8C-B606A085E5E5}"/>
          </ac:spMkLst>
        </pc:spChg>
        <pc:picChg chg="ord">
          <ac:chgData name="Jarvin Bayona" userId="ce74d7198d6bc6a2" providerId="LiveId" clId="{FA61CD8F-8386-464E-A669-049B9EC1DFEB}" dt="2019-07-19T06:42:39.892" v="4818" actId="170"/>
          <ac:picMkLst>
            <pc:docMk/>
            <pc:sldMk cId="1939935916" sldId="263"/>
            <ac:picMk id="9" creationId="{CC0605CE-E964-40E4-B880-C7EAD1883BB9}"/>
          </ac:picMkLst>
        </pc:picChg>
        <pc:picChg chg="ord">
          <ac:chgData name="Jarvin Bayona" userId="ce74d7198d6bc6a2" providerId="LiveId" clId="{FA61CD8F-8386-464E-A669-049B9EC1DFEB}" dt="2019-07-19T06:42:31.774" v="4816" actId="170"/>
          <ac:picMkLst>
            <pc:docMk/>
            <pc:sldMk cId="1939935916" sldId="263"/>
            <ac:picMk id="15" creationId="{C89029C4-7B9F-468F-AEF3-A44A4E684111}"/>
          </ac:picMkLst>
        </pc:picChg>
        <pc:picChg chg="mod">
          <ac:chgData name="Jarvin Bayona" userId="ce74d7198d6bc6a2" providerId="LiveId" clId="{FA61CD8F-8386-464E-A669-049B9EC1DFEB}" dt="2019-07-19T05:48:53.910" v="633" actId="1076"/>
          <ac:picMkLst>
            <pc:docMk/>
            <pc:sldMk cId="1939935916" sldId="263"/>
            <ac:picMk id="24" creationId="{D5D063D1-19E3-4704-BDCE-2BAE2458AA32}"/>
          </ac:picMkLst>
        </pc:picChg>
        <pc:picChg chg="mod">
          <ac:chgData name="Jarvin Bayona" userId="ce74d7198d6bc6a2" providerId="LiveId" clId="{FA61CD8F-8386-464E-A669-049B9EC1DFEB}" dt="2019-07-19T05:49:00.411" v="635" actId="1076"/>
          <ac:picMkLst>
            <pc:docMk/>
            <pc:sldMk cId="1939935916" sldId="263"/>
            <ac:picMk id="27" creationId="{364AA188-7F76-4DA2-B2C5-FC0BE02786E8}"/>
          </ac:picMkLst>
        </pc:picChg>
      </pc:sldChg>
      <pc:sldChg chg="addSp delSp modSp modNotesTx">
        <pc:chgData name="Jarvin Bayona" userId="ce74d7198d6bc6a2" providerId="LiveId" clId="{FA61CD8F-8386-464E-A669-049B9EC1DFEB}" dt="2019-07-19T06:06:02.006" v="2280" actId="20577"/>
        <pc:sldMkLst>
          <pc:docMk/>
          <pc:sldMk cId="2427637040" sldId="264"/>
        </pc:sldMkLst>
        <pc:spChg chg="add del mod">
          <ac:chgData name="Jarvin Bayona" userId="ce74d7198d6bc6a2" providerId="LiveId" clId="{FA61CD8F-8386-464E-A669-049B9EC1DFEB}" dt="2019-07-19T04:52:32.480" v="7" actId="478"/>
          <ac:spMkLst>
            <pc:docMk/>
            <pc:sldMk cId="2427637040" sldId="264"/>
            <ac:spMk id="8" creationId="{5FD7275A-3F6F-4993-9ADF-EFFFE0133B24}"/>
          </ac:spMkLst>
        </pc:spChg>
        <pc:picChg chg="add mod">
          <ac:chgData name="Jarvin Bayona" userId="ce74d7198d6bc6a2" providerId="LiveId" clId="{FA61CD8F-8386-464E-A669-049B9EC1DFEB}" dt="2019-07-19T04:52:27.167" v="6" actId="1076"/>
          <ac:picMkLst>
            <pc:docMk/>
            <pc:sldMk cId="2427637040" sldId="264"/>
            <ac:picMk id="6" creationId="{7F40785C-2DEF-432E-B2B4-12CC32CD32B6}"/>
          </ac:picMkLst>
        </pc:picChg>
      </pc:sldChg>
      <pc:sldChg chg="addSp delSp modSp add del mod setBg modNotesTx">
        <pc:chgData name="Jarvin Bayona" userId="ce74d7198d6bc6a2" providerId="LiveId" clId="{FA61CD8F-8386-464E-A669-049B9EC1DFEB}" dt="2019-07-19T06:21:31.953" v="4812" actId="2696"/>
        <pc:sldMkLst>
          <pc:docMk/>
          <pc:sldMk cId="231595961" sldId="265"/>
        </pc:sldMkLst>
        <pc:spChg chg="mod">
          <ac:chgData name="Jarvin Bayona" userId="ce74d7198d6bc6a2" providerId="LiveId" clId="{FA61CD8F-8386-464E-A669-049B9EC1DFEB}" dt="2019-07-19T04:59:44.740" v="25" actId="26606"/>
          <ac:spMkLst>
            <pc:docMk/>
            <pc:sldMk cId="231595961" sldId="265"/>
            <ac:spMk id="2" creationId="{2AF4693E-3802-41FD-9E32-4B0292A2660D}"/>
          </ac:spMkLst>
        </pc:spChg>
        <pc:spChg chg="add del">
          <ac:chgData name="Jarvin Bayona" userId="ce74d7198d6bc6a2" providerId="LiveId" clId="{FA61CD8F-8386-464E-A669-049B9EC1DFEB}" dt="2019-07-19T04:59:44.740" v="25" actId="26606"/>
          <ac:spMkLst>
            <pc:docMk/>
            <pc:sldMk cId="231595961" sldId="265"/>
            <ac:spMk id="13" creationId="{989BE678-777B-482A-A616-FEDC47B162E5}"/>
          </ac:spMkLst>
        </pc:spChg>
        <pc:spChg chg="add del">
          <ac:chgData name="Jarvin Bayona" userId="ce74d7198d6bc6a2" providerId="LiveId" clId="{FA61CD8F-8386-464E-A669-049B9EC1DFEB}" dt="2019-07-19T04:59:44.740" v="25" actId="26606"/>
          <ac:spMkLst>
            <pc:docMk/>
            <pc:sldMk cId="231595961" sldId="265"/>
            <ac:spMk id="19" creationId="{D28BE0C3-2102-4820-B88B-A448B1840D14}"/>
          </ac:spMkLst>
        </pc:spChg>
        <pc:spChg chg="add del">
          <ac:chgData name="Jarvin Bayona" userId="ce74d7198d6bc6a2" providerId="LiveId" clId="{FA61CD8F-8386-464E-A669-049B9EC1DFEB}" dt="2019-07-19T04:59:44.740" v="25" actId="26606"/>
          <ac:spMkLst>
            <pc:docMk/>
            <pc:sldMk cId="231595961" sldId="265"/>
            <ac:spMk id="21" creationId="{BFEFF673-A9DE-416D-A04E-1D50904542A9}"/>
          </ac:spMkLst>
        </pc:spChg>
        <pc:spChg chg="add">
          <ac:chgData name="Jarvin Bayona" userId="ce74d7198d6bc6a2" providerId="LiveId" clId="{FA61CD8F-8386-464E-A669-049B9EC1DFEB}" dt="2019-07-19T04:59:44.740" v="25" actId="26606"/>
          <ac:spMkLst>
            <pc:docMk/>
            <pc:sldMk cId="231595961" sldId="265"/>
            <ac:spMk id="30" creationId="{989BE678-777B-482A-A616-FEDC47B162E5}"/>
          </ac:spMkLst>
        </pc:spChg>
        <pc:spChg chg="add">
          <ac:chgData name="Jarvin Bayona" userId="ce74d7198d6bc6a2" providerId="LiveId" clId="{FA61CD8F-8386-464E-A669-049B9EC1DFEB}" dt="2019-07-19T04:59:44.740" v="25" actId="26606"/>
          <ac:spMkLst>
            <pc:docMk/>
            <pc:sldMk cId="231595961" sldId="265"/>
            <ac:spMk id="36" creationId="{D28BE0C3-2102-4820-B88B-A448B1840D14}"/>
          </ac:spMkLst>
        </pc:spChg>
        <pc:picChg chg="add mod">
          <ac:chgData name="Jarvin Bayona" userId="ce74d7198d6bc6a2" providerId="LiveId" clId="{FA61CD8F-8386-464E-A669-049B9EC1DFEB}" dt="2019-07-19T05:00:15.819" v="30" actId="1076"/>
          <ac:picMkLst>
            <pc:docMk/>
            <pc:sldMk cId="231595961" sldId="265"/>
            <ac:picMk id="4" creationId="{9063EA58-C92C-44B1-AEC4-C25F1D388CBA}"/>
          </ac:picMkLst>
        </pc:picChg>
        <pc:picChg chg="add del">
          <ac:chgData name="Jarvin Bayona" userId="ce74d7198d6bc6a2" providerId="LiveId" clId="{FA61CD8F-8386-464E-A669-049B9EC1DFEB}" dt="2019-07-19T04:59:44.740" v="25" actId="26606"/>
          <ac:picMkLst>
            <pc:docMk/>
            <pc:sldMk cId="231595961" sldId="265"/>
            <ac:picMk id="9" creationId="{DF19BAF3-7E20-4B9D-B544-BABAEEA1FA75}"/>
          </ac:picMkLst>
        </pc:picChg>
        <pc:picChg chg="add del">
          <ac:chgData name="Jarvin Bayona" userId="ce74d7198d6bc6a2" providerId="LiveId" clId="{FA61CD8F-8386-464E-A669-049B9EC1DFEB}" dt="2019-07-19T04:59:44.740" v="25" actId="26606"/>
          <ac:picMkLst>
            <pc:docMk/>
            <pc:sldMk cId="231595961" sldId="265"/>
            <ac:picMk id="11" creationId="{950648F4-ABCD-4DF0-8641-76CFB2354721}"/>
          </ac:picMkLst>
        </pc:picChg>
        <pc:picChg chg="add del">
          <ac:chgData name="Jarvin Bayona" userId="ce74d7198d6bc6a2" providerId="LiveId" clId="{FA61CD8F-8386-464E-A669-049B9EC1DFEB}" dt="2019-07-19T04:59:44.740" v="25" actId="26606"/>
          <ac:picMkLst>
            <pc:docMk/>
            <pc:sldMk cId="231595961" sldId="265"/>
            <ac:picMk id="15" creationId="{CF1EB4BD-9C7E-4AA3-9681-C7EB0DA6250B}"/>
          </ac:picMkLst>
        </pc:picChg>
        <pc:picChg chg="add del">
          <ac:chgData name="Jarvin Bayona" userId="ce74d7198d6bc6a2" providerId="LiveId" clId="{FA61CD8F-8386-464E-A669-049B9EC1DFEB}" dt="2019-07-19T04:59:44.740" v="25" actId="26606"/>
          <ac:picMkLst>
            <pc:docMk/>
            <pc:sldMk cId="231595961" sldId="265"/>
            <ac:picMk id="17" creationId="{94AAE3AA-3759-4D28-B0EF-575F25A5146C}"/>
          </ac:picMkLst>
        </pc:picChg>
        <pc:picChg chg="add">
          <ac:chgData name="Jarvin Bayona" userId="ce74d7198d6bc6a2" providerId="LiveId" clId="{FA61CD8F-8386-464E-A669-049B9EC1DFEB}" dt="2019-07-19T04:59:44.740" v="25" actId="26606"/>
          <ac:picMkLst>
            <pc:docMk/>
            <pc:sldMk cId="231595961" sldId="265"/>
            <ac:picMk id="26" creationId="{DF19BAF3-7E20-4B9D-B544-BABAEEA1FA75}"/>
          </ac:picMkLst>
        </pc:picChg>
        <pc:picChg chg="add">
          <ac:chgData name="Jarvin Bayona" userId="ce74d7198d6bc6a2" providerId="LiveId" clId="{FA61CD8F-8386-464E-A669-049B9EC1DFEB}" dt="2019-07-19T04:59:44.740" v="25" actId="26606"/>
          <ac:picMkLst>
            <pc:docMk/>
            <pc:sldMk cId="231595961" sldId="265"/>
            <ac:picMk id="28" creationId="{950648F4-ABCD-4DF0-8641-76CFB2354721}"/>
          </ac:picMkLst>
        </pc:picChg>
        <pc:picChg chg="add">
          <ac:chgData name="Jarvin Bayona" userId="ce74d7198d6bc6a2" providerId="LiveId" clId="{FA61CD8F-8386-464E-A669-049B9EC1DFEB}" dt="2019-07-19T04:59:44.740" v="25" actId="26606"/>
          <ac:picMkLst>
            <pc:docMk/>
            <pc:sldMk cId="231595961" sldId="265"/>
            <ac:picMk id="32" creationId="{CF1EB4BD-9C7E-4AA3-9681-C7EB0DA6250B}"/>
          </ac:picMkLst>
        </pc:picChg>
        <pc:picChg chg="add">
          <ac:chgData name="Jarvin Bayona" userId="ce74d7198d6bc6a2" providerId="LiveId" clId="{FA61CD8F-8386-464E-A669-049B9EC1DFEB}" dt="2019-07-19T04:59:44.740" v="25" actId="26606"/>
          <ac:picMkLst>
            <pc:docMk/>
            <pc:sldMk cId="231595961" sldId="265"/>
            <ac:picMk id="34" creationId="{94AAE3AA-3759-4D28-B0EF-575F25A5146C}"/>
          </ac:picMkLst>
        </pc:picChg>
      </pc:sldChg>
      <pc:sldChg chg="addSp delSp modSp add modNotesTx">
        <pc:chgData name="Jarvin Bayona" userId="ce74d7198d6bc6a2" providerId="LiveId" clId="{FA61CD8F-8386-464E-A669-049B9EC1DFEB}" dt="2019-07-19T06:44:13.756" v="4821" actId="1076"/>
        <pc:sldMkLst>
          <pc:docMk/>
          <pc:sldMk cId="2193716391" sldId="266"/>
        </pc:sldMkLst>
        <pc:picChg chg="add del mod">
          <ac:chgData name="Jarvin Bayona" userId="ce74d7198d6bc6a2" providerId="LiveId" clId="{FA61CD8F-8386-464E-A669-049B9EC1DFEB}" dt="2019-07-19T05:00:49.493" v="35" actId="478"/>
          <ac:picMkLst>
            <pc:docMk/>
            <pc:sldMk cId="2193716391" sldId="266"/>
            <ac:picMk id="3" creationId="{969B3975-FF55-4EDC-98B6-80E7F4C1083B}"/>
          </ac:picMkLst>
        </pc:picChg>
        <pc:picChg chg="add del">
          <ac:chgData name="Jarvin Bayona" userId="ce74d7198d6bc6a2" providerId="LiveId" clId="{FA61CD8F-8386-464E-A669-049B9EC1DFEB}" dt="2019-07-19T06:24:43.776" v="4813" actId="478"/>
          <ac:picMkLst>
            <pc:docMk/>
            <pc:sldMk cId="2193716391" sldId="266"/>
            <ac:picMk id="4" creationId="{5FAC686D-ADB4-493A-9F55-C41AD470C304}"/>
          </ac:picMkLst>
        </pc:picChg>
        <pc:picChg chg="add del mod">
          <ac:chgData name="Jarvin Bayona" userId="ce74d7198d6bc6a2" providerId="LiveId" clId="{FA61CD8F-8386-464E-A669-049B9EC1DFEB}" dt="2019-07-19T06:44:09.064" v="4819" actId="478"/>
          <ac:picMkLst>
            <pc:docMk/>
            <pc:sldMk cId="2193716391" sldId="266"/>
            <ac:picMk id="5" creationId="{4560798F-69E6-47EB-9249-8072C0A4E107}"/>
          </ac:picMkLst>
        </pc:picChg>
        <pc:picChg chg="add mod">
          <ac:chgData name="Jarvin Bayona" userId="ce74d7198d6bc6a2" providerId="LiveId" clId="{FA61CD8F-8386-464E-A669-049B9EC1DFEB}" dt="2019-07-19T06:44:13.756" v="4821" actId="1076"/>
          <ac:picMkLst>
            <pc:docMk/>
            <pc:sldMk cId="2193716391" sldId="266"/>
            <ac:picMk id="6" creationId="{D0134EE7-28E5-4EE9-9FC9-396894FDF9C1}"/>
          </ac:picMkLst>
        </pc:picChg>
      </pc:sldChg>
      <pc:sldChg chg="addSp delSp modSp add modNotesTx">
        <pc:chgData name="Jarvin Bayona" userId="ce74d7198d6bc6a2" providerId="LiveId" clId="{FA61CD8F-8386-464E-A669-049B9EC1DFEB}" dt="2019-07-19T06:10:18.458" v="3070" actId="20577"/>
        <pc:sldMkLst>
          <pc:docMk/>
          <pc:sldMk cId="4064547472" sldId="267"/>
        </pc:sldMkLst>
        <pc:spChg chg="mod">
          <ac:chgData name="Jarvin Bayona" userId="ce74d7198d6bc6a2" providerId="LiveId" clId="{FA61CD8F-8386-464E-A669-049B9EC1DFEB}" dt="2019-07-19T05:08:16.132" v="86" actId="20577"/>
          <ac:spMkLst>
            <pc:docMk/>
            <pc:sldMk cId="4064547472" sldId="267"/>
            <ac:spMk id="2" creationId="{26AF6EC5-2CF2-4903-89A5-8FC3850B9AE8}"/>
          </ac:spMkLst>
        </pc:spChg>
        <pc:spChg chg="del">
          <ac:chgData name="Jarvin Bayona" userId="ce74d7198d6bc6a2" providerId="LiveId" clId="{FA61CD8F-8386-464E-A669-049B9EC1DFEB}" dt="2019-07-19T05:08:25.678" v="87" actId="478"/>
          <ac:spMkLst>
            <pc:docMk/>
            <pc:sldMk cId="4064547472" sldId="267"/>
            <ac:spMk id="3" creationId="{822709EB-76E1-4511-A253-E63C3E2D02AD}"/>
          </ac:spMkLst>
        </pc:spChg>
        <pc:spChg chg="add mod">
          <ac:chgData name="Jarvin Bayona" userId="ce74d7198d6bc6a2" providerId="LiveId" clId="{FA61CD8F-8386-464E-A669-049B9EC1DFEB}" dt="2019-07-19T05:15:22.766" v="181" actId="255"/>
          <ac:spMkLst>
            <pc:docMk/>
            <pc:sldMk cId="4064547472" sldId="267"/>
            <ac:spMk id="10" creationId="{6C058510-A82E-4D11-A009-6D1DEC4C2627}"/>
          </ac:spMkLst>
        </pc:spChg>
        <pc:spChg chg="add mod">
          <ac:chgData name="Jarvin Bayona" userId="ce74d7198d6bc6a2" providerId="LiveId" clId="{FA61CD8F-8386-464E-A669-049B9EC1DFEB}" dt="2019-07-19T05:16:06.524" v="214" actId="1076"/>
          <ac:spMkLst>
            <pc:docMk/>
            <pc:sldMk cId="4064547472" sldId="267"/>
            <ac:spMk id="11" creationId="{B6814A20-887A-48A0-B7AB-0CABAE25750E}"/>
          </ac:spMkLst>
        </pc:spChg>
        <pc:graphicFrameChg chg="add del mod">
          <ac:chgData name="Jarvin Bayona" userId="ce74d7198d6bc6a2" providerId="LiveId" clId="{FA61CD8F-8386-464E-A669-049B9EC1DFEB}" dt="2019-07-19T05:09:16.239" v="91" actId="3680"/>
          <ac:graphicFrameMkLst>
            <pc:docMk/>
            <pc:sldMk cId="4064547472" sldId="267"/>
            <ac:graphicFrameMk id="4" creationId="{A940DE32-A5E0-4E2E-9368-B0AEEBDBBD38}"/>
          </ac:graphicFrameMkLst>
        </pc:graphicFrameChg>
        <pc:graphicFrameChg chg="add mod modGraphic">
          <ac:chgData name="Jarvin Bayona" userId="ce74d7198d6bc6a2" providerId="LiveId" clId="{FA61CD8F-8386-464E-A669-049B9EC1DFEB}" dt="2019-07-19T05:12:07.878" v="137" actId="255"/>
          <ac:graphicFrameMkLst>
            <pc:docMk/>
            <pc:sldMk cId="4064547472" sldId="267"/>
            <ac:graphicFrameMk id="5" creationId="{753A9C3B-5C51-4790-B877-51FAAEEB422E}"/>
          </ac:graphicFrameMkLst>
        </pc:graphicFrameChg>
        <pc:graphicFrameChg chg="add mod modGraphic">
          <ac:chgData name="Jarvin Bayona" userId="ce74d7198d6bc6a2" providerId="LiveId" clId="{FA61CD8F-8386-464E-A669-049B9EC1DFEB}" dt="2019-07-19T05:16:54.294" v="220" actId="20577"/>
          <ac:graphicFrameMkLst>
            <pc:docMk/>
            <pc:sldMk cId="4064547472" sldId="267"/>
            <ac:graphicFrameMk id="6" creationId="{401BB027-CA3C-41CB-81EC-AF1026C421D4}"/>
          </ac:graphicFrameMkLst>
        </pc:graphicFrameChg>
        <pc:cxnChg chg="add mod">
          <ac:chgData name="Jarvin Bayona" userId="ce74d7198d6bc6a2" providerId="LiveId" clId="{FA61CD8F-8386-464E-A669-049B9EC1DFEB}" dt="2019-07-19T05:13:44.914" v="142" actId="692"/>
          <ac:cxnSpMkLst>
            <pc:docMk/>
            <pc:sldMk cId="4064547472" sldId="267"/>
            <ac:cxnSpMk id="8" creationId="{B7E7AF30-484D-4963-9268-8C45095CCA3E}"/>
          </ac:cxnSpMkLst>
        </pc:cxnChg>
        <pc:cxnChg chg="add mod">
          <ac:chgData name="Jarvin Bayona" userId="ce74d7198d6bc6a2" providerId="LiveId" clId="{FA61CD8F-8386-464E-A669-049B9EC1DFEB}" dt="2019-07-19T05:15:52.972" v="212" actId="1076"/>
          <ac:cxnSpMkLst>
            <pc:docMk/>
            <pc:sldMk cId="4064547472" sldId="267"/>
            <ac:cxnSpMk id="9" creationId="{8C302044-4452-42E5-B5D0-1E267BA3F27E}"/>
          </ac:cxnSpMkLst>
        </pc:cxnChg>
      </pc:sldChg>
      <pc:sldChg chg="add del">
        <pc:chgData name="Jarvin Bayona" userId="ce74d7198d6bc6a2" providerId="LiveId" clId="{FA61CD8F-8386-464E-A669-049B9EC1DFEB}" dt="2019-07-19T05:19:08.409" v="222" actId="2696"/>
        <pc:sldMkLst>
          <pc:docMk/>
          <pc:sldMk cId="1940087151" sldId="268"/>
        </pc:sldMkLst>
      </pc:sldChg>
      <pc:sldChg chg="addSp modSp add modAnim modNotesTx">
        <pc:chgData name="Jarvin Bayona" userId="ce74d7198d6bc6a2" providerId="LiveId" clId="{FA61CD8F-8386-464E-A669-049B9EC1DFEB}" dt="2019-07-19T06:11:19.078" v="3239" actId="20577"/>
        <pc:sldMkLst>
          <pc:docMk/>
          <pc:sldMk cId="3267231156" sldId="268"/>
        </pc:sldMkLst>
        <pc:spChg chg="mod">
          <ac:chgData name="Jarvin Bayona" userId="ce74d7198d6bc6a2" providerId="LiveId" clId="{FA61CD8F-8386-464E-A669-049B9EC1DFEB}" dt="2019-07-19T05:19:41.507" v="256" actId="14100"/>
          <ac:spMkLst>
            <pc:docMk/>
            <pc:sldMk cId="3267231156" sldId="268"/>
            <ac:spMk id="2" creationId="{AF6340E3-4669-49FA-BF03-AF59059F8488}"/>
          </ac:spMkLst>
        </pc:spChg>
        <pc:picChg chg="add mod">
          <ac:chgData name="Jarvin Bayona" userId="ce74d7198d6bc6a2" providerId="LiveId" clId="{FA61CD8F-8386-464E-A669-049B9EC1DFEB}" dt="2019-07-19T05:22:08.410" v="262" actId="1076"/>
          <ac:picMkLst>
            <pc:docMk/>
            <pc:sldMk cId="3267231156" sldId="268"/>
            <ac:picMk id="5" creationId="{16939594-C4F8-4B77-B92D-225797863686}"/>
          </ac:picMkLst>
        </pc:picChg>
      </pc:sldChg>
      <pc:sldChg chg="addSp delSp modSp add modAnim modNotesTx">
        <pc:chgData name="Jarvin Bayona" userId="ce74d7198d6bc6a2" providerId="LiveId" clId="{FA61CD8F-8386-464E-A669-049B9EC1DFEB}" dt="2019-07-19T06:13:27.707" v="3706" actId="20577"/>
        <pc:sldMkLst>
          <pc:docMk/>
          <pc:sldMk cId="4246698175" sldId="269"/>
        </pc:sldMkLst>
        <pc:spChg chg="mod">
          <ac:chgData name="Jarvin Bayona" userId="ce74d7198d6bc6a2" providerId="LiveId" clId="{FA61CD8F-8386-464E-A669-049B9EC1DFEB}" dt="2019-07-19T05:25:41.785" v="307" actId="2711"/>
          <ac:spMkLst>
            <pc:docMk/>
            <pc:sldMk cId="4246698175" sldId="269"/>
            <ac:spMk id="2" creationId="{6D026084-A7FF-409A-B0F1-74B16CE42ECE}"/>
          </ac:spMkLst>
        </pc:spChg>
        <pc:picChg chg="add del mod">
          <ac:chgData name="Jarvin Bayona" userId="ce74d7198d6bc6a2" providerId="LiveId" clId="{FA61CD8F-8386-464E-A669-049B9EC1DFEB}" dt="2019-07-19T05:26:43.794" v="311" actId="478"/>
          <ac:picMkLst>
            <pc:docMk/>
            <pc:sldMk cId="4246698175" sldId="269"/>
            <ac:picMk id="4" creationId="{525D16BD-17B3-4C6B-A1BD-1D36B9FF797B}"/>
          </ac:picMkLst>
        </pc:picChg>
        <pc:picChg chg="add mod">
          <ac:chgData name="Jarvin Bayona" userId="ce74d7198d6bc6a2" providerId="LiveId" clId="{FA61CD8F-8386-464E-A669-049B9EC1DFEB}" dt="2019-07-19T05:32:19.775" v="316" actId="14100"/>
          <ac:picMkLst>
            <pc:docMk/>
            <pc:sldMk cId="4246698175" sldId="269"/>
            <ac:picMk id="5" creationId="{EF11C06E-EC43-4FAB-B36E-9BF90F0EAD47}"/>
          </ac:picMkLst>
        </pc:picChg>
      </pc:sldChg>
      <pc:sldChg chg="addSp modSp add modAnim modNotesTx">
        <pc:chgData name="Jarvin Bayona" userId="ce74d7198d6bc6a2" providerId="LiveId" clId="{FA61CD8F-8386-464E-A669-049B9EC1DFEB}" dt="2019-07-19T06:13:50.778" v="3803" actId="20577"/>
        <pc:sldMkLst>
          <pc:docMk/>
          <pc:sldMk cId="1380151462" sldId="270"/>
        </pc:sldMkLst>
        <pc:spChg chg="mod">
          <ac:chgData name="Jarvin Bayona" userId="ce74d7198d6bc6a2" providerId="LiveId" clId="{FA61CD8F-8386-464E-A669-049B9EC1DFEB}" dt="2019-07-19T05:34:23.187" v="330" actId="20577"/>
          <ac:spMkLst>
            <pc:docMk/>
            <pc:sldMk cId="1380151462" sldId="270"/>
            <ac:spMk id="2" creationId="{578F6B31-AA9A-4BBC-B1CA-4518A2E6DBED}"/>
          </ac:spMkLst>
        </pc:spChg>
        <pc:spChg chg="add mod">
          <ac:chgData name="Jarvin Bayona" userId="ce74d7198d6bc6a2" providerId="LiveId" clId="{FA61CD8F-8386-464E-A669-049B9EC1DFEB}" dt="2019-07-19T05:35:16.838" v="379" actId="1076"/>
          <ac:spMkLst>
            <pc:docMk/>
            <pc:sldMk cId="1380151462" sldId="270"/>
            <ac:spMk id="3" creationId="{ACE93402-6635-4858-BFB2-C509FE0EA4E7}"/>
          </ac:spMkLst>
        </pc:spChg>
        <pc:cxnChg chg="add mod">
          <ac:chgData name="Jarvin Bayona" userId="ce74d7198d6bc6a2" providerId="LiveId" clId="{FA61CD8F-8386-464E-A669-049B9EC1DFEB}" dt="2019-07-19T05:35:33.438" v="382" actId="692"/>
          <ac:cxnSpMkLst>
            <pc:docMk/>
            <pc:sldMk cId="1380151462" sldId="270"/>
            <ac:cxnSpMk id="5" creationId="{95F7BAC2-D7F6-451A-82D4-05B175224018}"/>
          </ac:cxnSpMkLst>
        </pc:cxnChg>
        <pc:cxnChg chg="add mod">
          <ac:chgData name="Jarvin Bayona" userId="ce74d7198d6bc6a2" providerId="LiveId" clId="{FA61CD8F-8386-464E-A669-049B9EC1DFEB}" dt="2019-07-19T05:36:14.174" v="390" actId="14100"/>
          <ac:cxnSpMkLst>
            <pc:docMk/>
            <pc:sldMk cId="1380151462" sldId="270"/>
            <ac:cxnSpMk id="6" creationId="{FDFCD3B3-6941-4605-922B-6A54B151CC8F}"/>
          </ac:cxnSpMkLst>
        </pc:cxnChg>
      </pc:sldChg>
      <pc:sldChg chg="addSp delSp modSp add modAnim modNotesTx">
        <pc:chgData name="Jarvin Bayona" userId="ce74d7198d6bc6a2" providerId="LiveId" clId="{FA61CD8F-8386-464E-A669-049B9EC1DFEB}" dt="2019-07-19T06:16:52.388" v="4442" actId="20577"/>
        <pc:sldMkLst>
          <pc:docMk/>
          <pc:sldMk cId="57885347" sldId="271"/>
        </pc:sldMkLst>
        <pc:spChg chg="mod">
          <ac:chgData name="Jarvin Bayona" userId="ce74d7198d6bc6a2" providerId="LiveId" clId="{FA61CD8F-8386-464E-A669-049B9EC1DFEB}" dt="2019-07-19T05:37:19.487" v="393" actId="1076"/>
          <ac:spMkLst>
            <pc:docMk/>
            <pc:sldMk cId="57885347" sldId="271"/>
            <ac:spMk id="2" creationId="{578F6B31-AA9A-4BBC-B1CA-4518A2E6DBED}"/>
          </ac:spMkLst>
        </pc:spChg>
        <pc:spChg chg="del">
          <ac:chgData name="Jarvin Bayona" userId="ce74d7198d6bc6a2" providerId="LiveId" clId="{FA61CD8F-8386-464E-A669-049B9EC1DFEB}" dt="2019-07-19T05:37:22.983" v="394" actId="478"/>
          <ac:spMkLst>
            <pc:docMk/>
            <pc:sldMk cId="57885347" sldId="271"/>
            <ac:spMk id="3" creationId="{ACE93402-6635-4858-BFB2-C509FE0EA4E7}"/>
          </ac:spMkLst>
        </pc:spChg>
        <pc:graphicFrameChg chg="add mod modGraphic">
          <ac:chgData name="Jarvin Bayona" userId="ce74d7198d6bc6a2" providerId="LiveId" clId="{FA61CD8F-8386-464E-A669-049B9EC1DFEB}" dt="2019-07-19T05:40:13.503" v="497" actId="255"/>
          <ac:graphicFrameMkLst>
            <pc:docMk/>
            <pc:sldMk cId="57885347" sldId="271"/>
            <ac:graphicFrameMk id="4" creationId="{764DD3A2-286B-4FB5-BB67-FC0BCFCEB502}"/>
          </ac:graphicFrameMkLst>
        </pc:graphicFrameChg>
        <pc:cxnChg chg="del">
          <ac:chgData name="Jarvin Bayona" userId="ce74d7198d6bc6a2" providerId="LiveId" clId="{FA61CD8F-8386-464E-A669-049B9EC1DFEB}" dt="2019-07-19T05:37:27.314" v="396" actId="478"/>
          <ac:cxnSpMkLst>
            <pc:docMk/>
            <pc:sldMk cId="57885347" sldId="271"/>
            <ac:cxnSpMk id="5" creationId="{95F7BAC2-D7F6-451A-82D4-05B175224018}"/>
          </ac:cxnSpMkLst>
        </pc:cxnChg>
        <pc:cxnChg chg="del">
          <ac:chgData name="Jarvin Bayona" userId="ce74d7198d6bc6a2" providerId="LiveId" clId="{FA61CD8F-8386-464E-A669-049B9EC1DFEB}" dt="2019-07-19T05:37:25.242" v="395" actId="478"/>
          <ac:cxnSpMkLst>
            <pc:docMk/>
            <pc:sldMk cId="57885347" sldId="271"/>
            <ac:cxnSpMk id="6" creationId="{FDFCD3B3-6941-4605-922B-6A54B151CC8F}"/>
          </ac:cxnSpMkLst>
        </pc:cxnChg>
      </pc:sldChg>
      <pc:sldChg chg="modSp add modNotesTx">
        <pc:chgData name="Jarvin Bayona" userId="ce74d7198d6bc6a2" providerId="LiveId" clId="{FA61CD8F-8386-464E-A669-049B9EC1DFEB}" dt="2019-07-19T06:17:47.951" v="4775" actId="20577"/>
        <pc:sldMkLst>
          <pc:docMk/>
          <pc:sldMk cId="3173385214" sldId="272"/>
        </pc:sldMkLst>
        <pc:spChg chg="mod">
          <ac:chgData name="Jarvin Bayona" userId="ce74d7198d6bc6a2" providerId="LiveId" clId="{FA61CD8F-8386-464E-A669-049B9EC1DFEB}" dt="2019-07-19T05:41:14.461" v="514" actId="20577"/>
          <ac:spMkLst>
            <pc:docMk/>
            <pc:sldMk cId="3173385214" sldId="272"/>
            <ac:spMk id="2" creationId="{DAA54257-F114-4F99-BE1B-E0F08B8ADFEB}"/>
          </ac:spMkLst>
        </pc:spChg>
        <pc:spChg chg="mod">
          <ac:chgData name="Jarvin Bayona" userId="ce74d7198d6bc6a2" providerId="LiveId" clId="{FA61CD8F-8386-464E-A669-049B9EC1DFEB}" dt="2019-07-19T05:43:08.684" v="591" actId="255"/>
          <ac:spMkLst>
            <pc:docMk/>
            <pc:sldMk cId="3173385214" sldId="272"/>
            <ac:spMk id="3" creationId="{7B9B29D8-99B1-4244-8B2B-CAD34B84ED3B}"/>
          </ac:spMkLst>
        </pc:spChg>
      </pc:sldChg>
      <pc:sldChg chg="addSp modSp add modNotesTx">
        <pc:chgData name="Jarvin Bayona" userId="ce74d7198d6bc6a2" providerId="LiveId" clId="{FA61CD8F-8386-464E-A669-049B9EC1DFEB}" dt="2019-07-19T06:18:00.061" v="4811" actId="20577"/>
        <pc:sldMkLst>
          <pc:docMk/>
          <pc:sldMk cId="273895145" sldId="273"/>
        </pc:sldMkLst>
        <pc:picChg chg="add mod">
          <ac:chgData name="Jarvin Bayona" userId="ce74d7198d6bc6a2" providerId="LiveId" clId="{FA61CD8F-8386-464E-A669-049B9EC1DFEB}" dt="2019-07-19T05:45:03.241" v="599" actId="14100"/>
          <ac:picMkLst>
            <pc:docMk/>
            <pc:sldMk cId="273895145" sldId="273"/>
            <ac:picMk id="5" creationId="{254AF9AA-9AB9-4146-881B-DDADF70A0C23}"/>
          </ac:picMkLst>
        </pc:picChg>
      </pc:sldChg>
      <pc:sldChg chg="modSp add">
        <pc:chgData name="Jarvin Bayona" userId="ce74d7198d6bc6a2" providerId="LiveId" clId="{FA61CD8F-8386-464E-A669-049B9EC1DFEB}" dt="2019-07-19T06:54:34.496" v="4834" actId="1076"/>
        <pc:sldMkLst>
          <pc:docMk/>
          <pc:sldMk cId="352213458" sldId="274"/>
        </pc:sldMkLst>
        <pc:spChg chg="mod">
          <ac:chgData name="Jarvin Bayona" userId="ce74d7198d6bc6a2" providerId="LiveId" clId="{FA61CD8F-8386-464E-A669-049B9EC1DFEB}" dt="2019-07-19T06:54:34.496" v="4834" actId="1076"/>
          <ac:spMkLst>
            <pc:docMk/>
            <pc:sldMk cId="352213458" sldId="274"/>
            <ac:spMk id="2" creationId="{D944E315-399A-4A92-9B0C-45E1B68B8E47}"/>
          </ac:spMkLst>
        </pc:spChg>
      </pc:sldChg>
      <pc:sldChg chg="addSp modSp add">
        <pc:chgData name="Jarvin Bayona" userId="ce74d7198d6bc6a2" providerId="LiveId" clId="{FA61CD8F-8386-464E-A669-049B9EC1DFEB}" dt="2019-07-19T06:54:59.036" v="4837" actId="1076"/>
        <pc:sldMkLst>
          <pc:docMk/>
          <pc:sldMk cId="736619745" sldId="275"/>
        </pc:sldMkLst>
        <pc:picChg chg="add mod">
          <ac:chgData name="Jarvin Bayona" userId="ce74d7198d6bc6a2" providerId="LiveId" clId="{FA61CD8F-8386-464E-A669-049B9EC1DFEB}" dt="2019-07-19T06:54:59.036" v="4837" actId="1076"/>
          <ac:picMkLst>
            <pc:docMk/>
            <pc:sldMk cId="736619745" sldId="275"/>
            <ac:picMk id="4" creationId="{9FE79D37-DC21-4572-A4F3-6A9B28AD755D}"/>
          </ac:picMkLst>
        </pc:picChg>
      </pc:sldChg>
      <pc:sldChg chg="addSp delSp modSp add mod setBg">
        <pc:chgData name="Jarvin Bayona" userId="ce74d7198d6bc6a2" providerId="LiveId" clId="{FA61CD8F-8386-464E-A669-049B9EC1DFEB}" dt="2019-07-19T06:58:02.598" v="4840" actId="26606"/>
        <pc:sldMkLst>
          <pc:docMk/>
          <pc:sldMk cId="4213818367" sldId="276"/>
        </pc:sldMkLst>
        <pc:spChg chg="del">
          <ac:chgData name="Jarvin Bayona" userId="ce74d7198d6bc6a2" providerId="LiveId" clId="{FA61CD8F-8386-464E-A669-049B9EC1DFEB}" dt="2019-07-19T06:58:02.598" v="4840" actId="26606"/>
          <ac:spMkLst>
            <pc:docMk/>
            <pc:sldMk cId="4213818367" sldId="276"/>
            <ac:spMk id="2" creationId="{5B5DCA47-04A6-4F9F-89FF-169479C3BC44}"/>
          </ac:spMkLst>
        </pc:spChg>
        <pc:spChg chg="del">
          <ac:chgData name="Jarvin Bayona" userId="ce74d7198d6bc6a2" providerId="LiveId" clId="{FA61CD8F-8386-464E-A669-049B9EC1DFEB}" dt="2019-07-19T06:58:02.598" v="4840" actId="26606"/>
          <ac:spMkLst>
            <pc:docMk/>
            <pc:sldMk cId="4213818367" sldId="276"/>
            <ac:spMk id="3" creationId="{C2D98106-291C-4FA6-A977-E08DCA76857C}"/>
          </ac:spMkLst>
        </pc:spChg>
        <pc:spChg chg="add">
          <ac:chgData name="Jarvin Bayona" userId="ce74d7198d6bc6a2" providerId="LiveId" clId="{FA61CD8F-8386-464E-A669-049B9EC1DFEB}" dt="2019-07-19T06:58:02.598" v="4840" actId="26606"/>
          <ac:spMkLst>
            <pc:docMk/>
            <pc:sldMk cId="4213818367" sldId="276"/>
            <ac:spMk id="13" creationId="{AEBE9F1A-B38D-446E-83AE-14B17CE77FF2}"/>
          </ac:spMkLst>
        </pc:spChg>
        <pc:spChg chg="add">
          <ac:chgData name="Jarvin Bayona" userId="ce74d7198d6bc6a2" providerId="LiveId" clId="{FA61CD8F-8386-464E-A669-049B9EC1DFEB}" dt="2019-07-19T06:58:02.598" v="4840" actId="26606"/>
          <ac:spMkLst>
            <pc:docMk/>
            <pc:sldMk cId="4213818367" sldId="276"/>
            <ac:spMk id="19" creationId="{5E3EB826-A471-488F-9E8A-D65528A3C0CA}"/>
          </ac:spMkLst>
        </pc:spChg>
        <pc:spChg chg="add">
          <ac:chgData name="Jarvin Bayona" userId="ce74d7198d6bc6a2" providerId="LiveId" clId="{FA61CD8F-8386-464E-A669-049B9EC1DFEB}" dt="2019-07-19T06:58:02.598" v="4840" actId="26606"/>
          <ac:spMkLst>
            <pc:docMk/>
            <pc:sldMk cId="4213818367" sldId="276"/>
            <ac:spMk id="21" creationId="{DFB3CEA1-88D9-42FB-88ED-1E9807FE6596}"/>
          </ac:spMkLst>
        </pc:spChg>
        <pc:spChg chg="add">
          <ac:chgData name="Jarvin Bayona" userId="ce74d7198d6bc6a2" providerId="LiveId" clId="{FA61CD8F-8386-464E-A669-049B9EC1DFEB}" dt="2019-07-19T06:58:02.598" v="4840" actId="26606"/>
          <ac:spMkLst>
            <pc:docMk/>
            <pc:sldMk cId="4213818367" sldId="276"/>
            <ac:spMk id="23" creationId="{9A6C928E-4252-4F33-8C34-E50A12A3170B}"/>
          </ac:spMkLst>
        </pc:spChg>
        <pc:picChg chg="add mod">
          <ac:chgData name="Jarvin Bayona" userId="ce74d7198d6bc6a2" providerId="LiveId" clId="{FA61CD8F-8386-464E-A669-049B9EC1DFEB}" dt="2019-07-19T06:58:02.598" v="4840" actId="26606"/>
          <ac:picMkLst>
            <pc:docMk/>
            <pc:sldMk cId="4213818367" sldId="276"/>
            <ac:picMk id="4" creationId="{5E723B00-CF2D-4500-8F67-AC1F267F6A89}"/>
          </ac:picMkLst>
        </pc:picChg>
        <pc:picChg chg="add">
          <ac:chgData name="Jarvin Bayona" userId="ce74d7198d6bc6a2" providerId="LiveId" clId="{FA61CD8F-8386-464E-A669-049B9EC1DFEB}" dt="2019-07-19T06:58:02.598" v="4840" actId="26606"/>
          <ac:picMkLst>
            <pc:docMk/>
            <pc:sldMk cId="4213818367" sldId="276"/>
            <ac:picMk id="9" creationId="{C9ECDD5C-152A-4CC7-8333-0F367B3A62EA}"/>
          </ac:picMkLst>
        </pc:picChg>
        <pc:picChg chg="add">
          <ac:chgData name="Jarvin Bayona" userId="ce74d7198d6bc6a2" providerId="LiveId" clId="{FA61CD8F-8386-464E-A669-049B9EC1DFEB}" dt="2019-07-19T06:58:02.598" v="4840" actId="26606"/>
          <ac:picMkLst>
            <pc:docMk/>
            <pc:sldMk cId="4213818367" sldId="276"/>
            <ac:picMk id="11" creationId="{7F5C92A3-369B-43F3-BDCE-E560B1B0EC89}"/>
          </ac:picMkLst>
        </pc:picChg>
        <pc:picChg chg="add">
          <ac:chgData name="Jarvin Bayona" userId="ce74d7198d6bc6a2" providerId="LiveId" clId="{FA61CD8F-8386-464E-A669-049B9EC1DFEB}" dt="2019-07-19T06:58:02.598" v="4840" actId="26606"/>
          <ac:picMkLst>
            <pc:docMk/>
            <pc:sldMk cId="4213818367" sldId="276"/>
            <ac:picMk id="15" creationId="{915B5014-A7EC-4BA6-9C83-8840CF81DB28}"/>
          </ac:picMkLst>
        </pc:picChg>
        <pc:picChg chg="add">
          <ac:chgData name="Jarvin Bayona" userId="ce74d7198d6bc6a2" providerId="LiveId" clId="{FA61CD8F-8386-464E-A669-049B9EC1DFEB}" dt="2019-07-19T06:58:02.598" v="4840" actId="26606"/>
          <ac:picMkLst>
            <pc:docMk/>
            <pc:sldMk cId="4213818367" sldId="276"/>
            <ac:picMk id="17" creationId="{022C43AB-86D7-420D-8AD7-DC0A15FDD0AF}"/>
          </ac:picMkLst>
        </pc:picChg>
      </pc:sldChg>
      <pc:sldChg chg="addSp modSp add mod setBg setClrOvrMap">
        <pc:chgData name="Jarvin Bayona" userId="ce74d7198d6bc6a2" providerId="LiveId" clId="{FA61CD8F-8386-464E-A669-049B9EC1DFEB}" dt="2019-07-19T07:00:59.989" v="4852" actId="14100"/>
        <pc:sldMkLst>
          <pc:docMk/>
          <pc:sldMk cId="3478990375" sldId="277"/>
        </pc:sldMkLst>
        <pc:spChg chg="mod">
          <ac:chgData name="Jarvin Bayona" userId="ce74d7198d6bc6a2" providerId="LiveId" clId="{FA61CD8F-8386-464E-A669-049B9EC1DFEB}" dt="2019-07-19T06:59:47.009" v="4843" actId="26606"/>
          <ac:spMkLst>
            <pc:docMk/>
            <pc:sldMk cId="3478990375" sldId="277"/>
            <ac:spMk id="2" creationId="{8232F415-F5FD-4649-9C82-E3EF77397EDF}"/>
          </ac:spMkLst>
        </pc:spChg>
        <pc:spChg chg="mod">
          <ac:chgData name="Jarvin Bayona" userId="ce74d7198d6bc6a2" providerId="LiveId" clId="{FA61CD8F-8386-464E-A669-049B9EC1DFEB}" dt="2019-07-19T06:59:47.009" v="4843" actId="26606"/>
          <ac:spMkLst>
            <pc:docMk/>
            <pc:sldMk cId="3478990375" sldId="277"/>
            <ac:spMk id="3" creationId="{37303368-93D4-4A98-A3BC-3FFAE2D6268D}"/>
          </ac:spMkLst>
        </pc:spChg>
        <pc:spChg chg="add">
          <ac:chgData name="Jarvin Bayona" userId="ce74d7198d6bc6a2" providerId="LiveId" clId="{FA61CD8F-8386-464E-A669-049B9EC1DFEB}" dt="2019-07-19T06:59:47.009" v="4843" actId="26606"/>
          <ac:spMkLst>
            <pc:docMk/>
            <pc:sldMk cId="3478990375" sldId="277"/>
            <ac:spMk id="13" creationId="{4AC0CD9D-7610-4620-93B4-798CCD9AB581}"/>
          </ac:spMkLst>
        </pc:spChg>
        <pc:spChg chg="add">
          <ac:chgData name="Jarvin Bayona" userId="ce74d7198d6bc6a2" providerId="LiveId" clId="{FA61CD8F-8386-464E-A669-049B9EC1DFEB}" dt="2019-07-19T06:59:47.009" v="4843" actId="26606"/>
          <ac:spMkLst>
            <pc:docMk/>
            <pc:sldMk cId="3478990375" sldId="277"/>
            <ac:spMk id="19" creationId="{DE4D62F9-188E-4530-84C2-24BDEE4BEB82}"/>
          </ac:spMkLst>
        </pc:spChg>
        <pc:spChg chg="add">
          <ac:chgData name="Jarvin Bayona" userId="ce74d7198d6bc6a2" providerId="LiveId" clId="{FA61CD8F-8386-464E-A669-049B9EC1DFEB}" dt="2019-07-19T06:59:47.009" v="4843" actId="26606"/>
          <ac:spMkLst>
            <pc:docMk/>
            <pc:sldMk cId="3478990375" sldId="277"/>
            <ac:spMk id="21" creationId="{5F3FC718-FDE3-4EF7-921E-A5F374EAF824}"/>
          </ac:spMkLst>
        </pc:spChg>
        <pc:spChg chg="add">
          <ac:chgData name="Jarvin Bayona" userId="ce74d7198d6bc6a2" providerId="LiveId" clId="{FA61CD8F-8386-464E-A669-049B9EC1DFEB}" dt="2019-07-19T06:59:47.009" v="4843" actId="26606"/>
          <ac:spMkLst>
            <pc:docMk/>
            <pc:sldMk cId="3478990375" sldId="277"/>
            <ac:spMk id="23" creationId="{FAA0F719-3DC8-4F08-AD8F-5A845658CB9D}"/>
          </ac:spMkLst>
        </pc:spChg>
        <pc:spChg chg="add">
          <ac:chgData name="Jarvin Bayona" userId="ce74d7198d6bc6a2" providerId="LiveId" clId="{FA61CD8F-8386-464E-A669-049B9EC1DFEB}" dt="2019-07-19T06:59:47.009" v="4843" actId="26606"/>
          <ac:spMkLst>
            <pc:docMk/>
            <pc:sldMk cId="3478990375" sldId="277"/>
            <ac:spMk id="25" creationId="{7DCB61BE-FA0F-4EFB-BE0E-268BAD8E30D6}"/>
          </ac:spMkLst>
        </pc:spChg>
        <pc:spChg chg="add">
          <ac:chgData name="Jarvin Bayona" userId="ce74d7198d6bc6a2" providerId="LiveId" clId="{FA61CD8F-8386-464E-A669-049B9EC1DFEB}" dt="2019-07-19T06:59:47.009" v="4843" actId="26606"/>
          <ac:spMkLst>
            <pc:docMk/>
            <pc:sldMk cId="3478990375" sldId="277"/>
            <ac:spMk id="27" creationId="{A4B31EAA-7423-46F7-9B90-4AB2B09C35C4}"/>
          </ac:spMkLst>
        </pc:spChg>
        <pc:picChg chg="add mod">
          <ac:chgData name="Jarvin Bayona" userId="ce74d7198d6bc6a2" providerId="LiveId" clId="{FA61CD8F-8386-464E-A669-049B9EC1DFEB}" dt="2019-07-19T07:00:06.754" v="4849" actId="1076"/>
          <ac:picMkLst>
            <pc:docMk/>
            <pc:sldMk cId="3478990375" sldId="277"/>
            <ac:picMk id="4" creationId="{63A533AD-51B7-4B08-A220-7DD5CDA9458A}"/>
          </ac:picMkLst>
        </pc:picChg>
        <pc:picChg chg="add mod">
          <ac:chgData name="Jarvin Bayona" userId="ce74d7198d6bc6a2" providerId="LiveId" clId="{FA61CD8F-8386-464E-A669-049B9EC1DFEB}" dt="2019-07-19T07:00:59.989" v="4852" actId="14100"/>
          <ac:picMkLst>
            <pc:docMk/>
            <pc:sldMk cId="3478990375" sldId="277"/>
            <ac:picMk id="5" creationId="{39E24802-95C8-42DD-A7B2-2D1B09C37670}"/>
          </ac:picMkLst>
        </pc:picChg>
        <pc:picChg chg="add">
          <ac:chgData name="Jarvin Bayona" userId="ce74d7198d6bc6a2" providerId="LiveId" clId="{FA61CD8F-8386-464E-A669-049B9EC1DFEB}" dt="2019-07-19T06:59:47.009" v="4843" actId="26606"/>
          <ac:picMkLst>
            <pc:docMk/>
            <pc:sldMk cId="3478990375" sldId="277"/>
            <ac:picMk id="9" creationId="{41B68C77-138E-4BF7-A276-BD0C78A4219F}"/>
          </ac:picMkLst>
        </pc:picChg>
        <pc:picChg chg="add">
          <ac:chgData name="Jarvin Bayona" userId="ce74d7198d6bc6a2" providerId="LiveId" clId="{FA61CD8F-8386-464E-A669-049B9EC1DFEB}" dt="2019-07-19T06:59:47.009" v="4843" actId="26606"/>
          <ac:picMkLst>
            <pc:docMk/>
            <pc:sldMk cId="3478990375" sldId="277"/>
            <ac:picMk id="11" creationId="{7C268552-D473-46ED-B1B8-422042C4DEF1}"/>
          </ac:picMkLst>
        </pc:picChg>
        <pc:picChg chg="add">
          <ac:chgData name="Jarvin Bayona" userId="ce74d7198d6bc6a2" providerId="LiveId" clId="{FA61CD8F-8386-464E-A669-049B9EC1DFEB}" dt="2019-07-19T06:59:47.009" v="4843" actId="26606"/>
          <ac:picMkLst>
            <pc:docMk/>
            <pc:sldMk cId="3478990375" sldId="277"/>
            <ac:picMk id="15" creationId="{B9238B3E-24AA-439A-B527-6C5DF6D72145}"/>
          </ac:picMkLst>
        </pc:picChg>
        <pc:picChg chg="add">
          <ac:chgData name="Jarvin Bayona" userId="ce74d7198d6bc6a2" providerId="LiveId" clId="{FA61CD8F-8386-464E-A669-049B9EC1DFEB}" dt="2019-07-19T06:59:47.009" v="4843" actId="26606"/>
          <ac:picMkLst>
            <pc:docMk/>
            <pc:sldMk cId="3478990375" sldId="277"/>
            <ac:picMk id="17" creationId="{69F01145-BEA3-4CBF-AA21-10077B948CA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386E2-E3A7-42DD-BE01-E52085533895}" type="datetimeFigureOut">
              <a:rPr lang="en-US" smtClean="0"/>
              <a:t>7/18/2019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A3CC7-3C3D-4CBF-A011-4140FB22EA0F}" type="slidenum">
              <a:rPr lang="en-US" smtClean="0"/>
              <a:t>‹#›</a:t>
            </a:fld>
            <a:endParaRPr lang="en-US"/>
          </a:p>
        </p:txBody>
      </p:sp>
    </p:spTree>
    <p:extLst>
      <p:ext uri="{BB962C8B-B14F-4D97-AF65-F5344CB8AC3E}">
        <p14:creationId xmlns:p14="http://schemas.microsoft.com/office/powerpoint/2010/main" val="3692533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thanks for having me.</a:t>
            </a:r>
          </a:p>
        </p:txBody>
      </p:sp>
      <p:sp>
        <p:nvSpPr>
          <p:cNvPr id="4" name="Slide Number Placeholder 3"/>
          <p:cNvSpPr>
            <a:spLocks noGrp="1"/>
          </p:cNvSpPr>
          <p:nvPr>
            <p:ph type="sldNum" sz="quarter" idx="5"/>
          </p:nvPr>
        </p:nvSpPr>
        <p:spPr/>
        <p:txBody>
          <a:bodyPr/>
          <a:lstStyle/>
          <a:p>
            <a:fld id="{14FA3CC7-3C3D-4CBF-A011-4140FB22EA0F}" type="slidenum">
              <a:rPr lang="en-US" smtClean="0"/>
              <a:t>1</a:t>
            </a:fld>
            <a:endParaRPr lang="en-US"/>
          </a:p>
        </p:txBody>
      </p:sp>
    </p:spTree>
    <p:extLst>
      <p:ext uri="{BB962C8B-B14F-4D97-AF65-F5344CB8AC3E}">
        <p14:creationId xmlns:p14="http://schemas.microsoft.com/office/powerpoint/2010/main" val="2098381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coefficients were crazy. Between the engineered and non-engineered model, I’d have opposite coefficient values. They were all over the place.</a:t>
            </a:r>
          </a:p>
        </p:txBody>
      </p:sp>
      <p:sp>
        <p:nvSpPr>
          <p:cNvPr id="4" name="Slide Number Placeholder 3"/>
          <p:cNvSpPr>
            <a:spLocks noGrp="1"/>
          </p:cNvSpPr>
          <p:nvPr>
            <p:ph type="sldNum" sz="quarter" idx="5"/>
          </p:nvPr>
        </p:nvSpPr>
        <p:spPr/>
        <p:txBody>
          <a:bodyPr/>
          <a:lstStyle/>
          <a:p>
            <a:fld id="{14FA3CC7-3C3D-4CBF-A011-4140FB22EA0F}" type="slidenum">
              <a:rPr lang="en-US" smtClean="0"/>
              <a:t>10</a:t>
            </a:fld>
            <a:endParaRPr lang="en-US"/>
          </a:p>
        </p:txBody>
      </p:sp>
    </p:spTree>
    <p:extLst>
      <p:ext uri="{BB962C8B-B14F-4D97-AF65-F5344CB8AC3E}">
        <p14:creationId xmlns:p14="http://schemas.microsoft.com/office/powerpoint/2010/main" val="3584065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tried to apply polynomial regression to see if the model would perform better. Honestly, this is a poor chart choice. This graph shows that many predictions were equal to their test values, but on the whole, units that sold less than 100thousand were much harder to predict.</a:t>
            </a:r>
          </a:p>
        </p:txBody>
      </p:sp>
      <p:sp>
        <p:nvSpPr>
          <p:cNvPr id="4" name="Slide Number Placeholder 3"/>
          <p:cNvSpPr>
            <a:spLocks noGrp="1"/>
          </p:cNvSpPr>
          <p:nvPr>
            <p:ph type="sldNum" sz="quarter" idx="5"/>
          </p:nvPr>
        </p:nvSpPr>
        <p:spPr/>
        <p:txBody>
          <a:bodyPr/>
          <a:lstStyle/>
          <a:p>
            <a:fld id="{14FA3CC7-3C3D-4CBF-A011-4140FB22EA0F}" type="slidenum">
              <a:rPr lang="en-US" smtClean="0"/>
              <a:t>11</a:t>
            </a:fld>
            <a:endParaRPr lang="en-US"/>
          </a:p>
        </p:txBody>
      </p:sp>
    </p:spTree>
    <p:extLst>
      <p:ext uri="{BB962C8B-B14F-4D97-AF65-F5344CB8AC3E}">
        <p14:creationId xmlns:p14="http://schemas.microsoft.com/office/powerpoint/2010/main" val="3289336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conclusion is that polynomial regression was better for modeling than linear regression.</a:t>
            </a:r>
          </a:p>
        </p:txBody>
      </p:sp>
      <p:sp>
        <p:nvSpPr>
          <p:cNvPr id="4" name="Slide Number Placeholder 3"/>
          <p:cNvSpPr>
            <a:spLocks noGrp="1"/>
          </p:cNvSpPr>
          <p:nvPr>
            <p:ph type="sldNum" sz="quarter" idx="5"/>
          </p:nvPr>
        </p:nvSpPr>
        <p:spPr/>
        <p:txBody>
          <a:bodyPr/>
          <a:lstStyle/>
          <a:p>
            <a:fld id="{14FA3CC7-3C3D-4CBF-A011-4140FB22EA0F}" type="slidenum">
              <a:rPr lang="en-US" smtClean="0"/>
              <a:t>12</a:t>
            </a:fld>
            <a:endParaRPr lang="en-US"/>
          </a:p>
        </p:txBody>
      </p:sp>
    </p:spTree>
    <p:extLst>
      <p:ext uri="{BB962C8B-B14F-4D97-AF65-F5344CB8AC3E}">
        <p14:creationId xmlns:p14="http://schemas.microsoft.com/office/powerpoint/2010/main" val="2555043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point of this study was to look at who we should cater to more and what genre of game to make in order to sell more games. After LASSO regularization, I saw that the genre made had little to no correlation to the number of units sold. But looking at the critic and user rating coefficients, I saw that they were steady indicators. The professional critics are slightly less correlated than the users, but are more consistent. Of course the users would have more variation because there’s more of them.</a:t>
            </a:r>
          </a:p>
        </p:txBody>
      </p:sp>
      <p:sp>
        <p:nvSpPr>
          <p:cNvPr id="4" name="Slide Number Placeholder 3"/>
          <p:cNvSpPr>
            <a:spLocks noGrp="1"/>
          </p:cNvSpPr>
          <p:nvPr>
            <p:ph type="sldNum" sz="quarter" idx="5"/>
          </p:nvPr>
        </p:nvSpPr>
        <p:spPr/>
        <p:txBody>
          <a:bodyPr/>
          <a:lstStyle/>
          <a:p>
            <a:fld id="{14FA3CC7-3C3D-4CBF-A011-4140FB22EA0F}" type="slidenum">
              <a:rPr lang="en-US" smtClean="0"/>
              <a:t>13</a:t>
            </a:fld>
            <a:endParaRPr lang="en-US"/>
          </a:p>
        </p:txBody>
      </p:sp>
    </p:spTree>
    <p:extLst>
      <p:ext uri="{BB962C8B-B14F-4D97-AF65-F5344CB8AC3E}">
        <p14:creationId xmlns:p14="http://schemas.microsoft.com/office/powerpoint/2010/main" val="277749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I’d like to improve by using either a better website or being handed data /sad/. I cut a lot of corners while cleaning the data, and may have messed up the regularization/ scaling a bit, so I want to go back and fix that. And I want to see if there’s anything better to use than a polynomial regression.</a:t>
            </a:r>
          </a:p>
        </p:txBody>
      </p:sp>
      <p:sp>
        <p:nvSpPr>
          <p:cNvPr id="4" name="Slide Number Placeholder 3"/>
          <p:cNvSpPr>
            <a:spLocks noGrp="1"/>
          </p:cNvSpPr>
          <p:nvPr>
            <p:ph type="sldNum" sz="quarter" idx="5"/>
          </p:nvPr>
        </p:nvSpPr>
        <p:spPr/>
        <p:txBody>
          <a:bodyPr/>
          <a:lstStyle/>
          <a:p>
            <a:fld id="{14FA3CC7-3C3D-4CBF-A011-4140FB22EA0F}" type="slidenum">
              <a:rPr lang="en-US" smtClean="0"/>
              <a:t>14</a:t>
            </a:fld>
            <a:endParaRPr lang="en-US"/>
          </a:p>
        </p:txBody>
      </p:sp>
    </p:spTree>
    <p:extLst>
      <p:ext uri="{BB962C8B-B14F-4D97-AF65-F5344CB8AC3E}">
        <p14:creationId xmlns:p14="http://schemas.microsoft.com/office/powerpoint/2010/main" val="3707307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
        <p:nvSpPr>
          <p:cNvPr id="4" name="Slide Number Placeholder 3"/>
          <p:cNvSpPr>
            <a:spLocks noGrp="1"/>
          </p:cNvSpPr>
          <p:nvPr>
            <p:ph type="sldNum" sz="quarter" idx="5"/>
          </p:nvPr>
        </p:nvSpPr>
        <p:spPr/>
        <p:txBody>
          <a:bodyPr/>
          <a:lstStyle/>
          <a:p>
            <a:fld id="{14FA3CC7-3C3D-4CBF-A011-4140FB22EA0F}" type="slidenum">
              <a:rPr lang="en-US" smtClean="0"/>
              <a:t>15</a:t>
            </a:fld>
            <a:endParaRPr lang="en-US"/>
          </a:p>
        </p:txBody>
      </p:sp>
    </p:spTree>
    <p:extLst>
      <p:ext uri="{BB962C8B-B14F-4D97-AF65-F5344CB8AC3E}">
        <p14:creationId xmlns:p14="http://schemas.microsoft.com/office/powerpoint/2010/main" val="2327699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A3CC7-3C3D-4CBF-A011-4140FB22EA0F}" type="slidenum">
              <a:rPr lang="en-US" smtClean="0"/>
              <a:t>19</a:t>
            </a:fld>
            <a:endParaRPr lang="en-US"/>
          </a:p>
        </p:txBody>
      </p:sp>
    </p:spTree>
    <p:extLst>
      <p:ext uri="{BB962C8B-B14F-4D97-AF65-F5344CB8AC3E}">
        <p14:creationId xmlns:p14="http://schemas.microsoft.com/office/powerpoint/2010/main" val="3736162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developers spend a lot of time and money to sell their games, and publishers spend a lot more money to make sure they make money. If publishers want to make more money, one way of doing so is ensuring they sell more games. Games nowadays, like movies, are heavily criticized, and that is potentially an avenue that can help increase or decrease sales of a game. But who are these critics? Who should they tailor their games to?</a:t>
            </a:r>
          </a:p>
        </p:txBody>
      </p:sp>
      <p:sp>
        <p:nvSpPr>
          <p:cNvPr id="4" name="Slide Number Placeholder 3"/>
          <p:cNvSpPr>
            <a:spLocks noGrp="1"/>
          </p:cNvSpPr>
          <p:nvPr>
            <p:ph type="sldNum" sz="quarter" idx="5"/>
          </p:nvPr>
        </p:nvSpPr>
        <p:spPr/>
        <p:txBody>
          <a:bodyPr/>
          <a:lstStyle/>
          <a:p>
            <a:fld id="{14FA3CC7-3C3D-4CBF-A011-4140FB22EA0F}" type="slidenum">
              <a:rPr lang="en-US" smtClean="0"/>
              <a:t>2</a:t>
            </a:fld>
            <a:endParaRPr lang="en-US"/>
          </a:p>
        </p:txBody>
      </p:sp>
    </p:spTree>
    <p:extLst>
      <p:ext uri="{BB962C8B-B14F-4D97-AF65-F5344CB8AC3E}">
        <p14:creationId xmlns:p14="http://schemas.microsoft.com/office/powerpoint/2010/main" val="9289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the professional critics. They’re the people who do in depth research, put together articles, and can get fairly deep level access to game company intel.</a:t>
            </a:r>
          </a:p>
        </p:txBody>
      </p:sp>
      <p:sp>
        <p:nvSpPr>
          <p:cNvPr id="4" name="Slide Number Placeholder 3"/>
          <p:cNvSpPr>
            <a:spLocks noGrp="1"/>
          </p:cNvSpPr>
          <p:nvPr>
            <p:ph type="sldNum" sz="quarter" idx="5"/>
          </p:nvPr>
        </p:nvSpPr>
        <p:spPr/>
        <p:txBody>
          <a:bodyPr/>
          <a:lstStyle/>
          <a:p>
            <a:fld id="{14FA3CC7-3C3D-4CBF-A011-4140FB22EA0F}" type="slidenum">
              <a:rPr lang="en-US" smtClean="0"/>
              <a:t>3</a:t>
            </a:fld>
            <a:endParaRPr lang="en-US"/>
          </a:p>
        </p:txBody>
      </p:sp>
    </p:spTree>
    <p:extLst>
      <p:ext uri="{BB962C8B-B14F-4D97-AF65-F5344CB8AC3E}">
        <p14:creationId xmlns:p14="http://schemas.microsoft.com/office/powerpoint/2010/main" val="74386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have the gamers who are willing to give their two cents. The average joe. Or the pro gamer. Or just some guy at a LAN tournament.</a:t>
            </a:r>
          </a:p>
        </p:txBody>
      </p:sp>
      <p:sp>
        <p:nvSpPr>
          <p:cNvPr id="4" name="Slide Number Placeholder 3"/>
          <p:cNvSpPr>
            <a:spLocks noGrp="1"/>
          </p:cNvSpPr>
          <p:nvPr>
            <p:ph type="sldNum" sz="quarter" idx="5"/>
          </p:nvPr>
        </p:nvSpPr>
        <p:spPr/>
        <p:txBody>
          <a:bodyPr/>
          <a:lstStyle/>
          <a:p>
            <a:fld id="{14FA3CC7-3C3D-4CBF-A011-4140FB22EA0F}" type="slidenum">
              <a:rPr lang="en-US" smtClean="0"/>
              <a:t>4</a:t>
            </a:fld>
            <a:endParaRPr lang="en-US"/>
          </a:p>
        </p:txBody>
      </p:sp>
    </p:spTree>
    <p:extLst>
      <p:ext uri="{BB962C8B-B14F-4D97-AF65-F5344CB8AC3E}">
        <p14:creationId xmlns:p14="http://schemas.microsoft.com/office/powerpoint/2010/main" val="241394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look at is what kind of games to make.</a:t>
            </a:r>
          </a:p>
        </p:txBody>
      </p:sp>
      <p:sp>
        <p:nvSpPr>
          <p:cNvPr id="4" name="Slide Number Placeholder 3"/>
          <p:cNvSpPr>
            <a:spLocks noGrp="1"/>
          </p:cNvSpPr>
          <p:nvPr>
            <p:ph type="sldNum" sz="quarter" idx="5"/>
          </p:nvPr>
        </p:nvSpPr>
        <p:spPr/>
        <p:txBody>
          <a:bodyPr/>
          <a:lstStyle/>
          <a:p>
            <a:fld id="{14FA3CC7-3C3D-4CBF-A011-4140FB22EA0F}" type="slidenum">
              <a:rPr lang="en-US" smtClean="0"/>
              <a:t>5</a:t>
            </a:fld>
            <a:endParaRPr lang="en-US"/>
          </a:p>
        </p:txBody>
      </p:sp>
    </p:spTree>
    <p:extLst>
      <p:ext uri="{BB962C8B-B14F-4D97-AF65-F5344CB8AC3E}">
        <p14:creationId xmlns:p14="http://schemas.microsoft.com/office/powerpoint/2010/main" val="3575219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genres of games a team can make. Platforming, racing, arcade, RTS, fighting, even dating sim games. Would any of these be more popular or more of a moneymaker than the other? Would chess be better? </a:t>
            </a:r>
          </a:p>
        </p:txBody>
      </p:sp>
      <p:sp>
        <p:nvSpPr>
          <p:cNvPr id="4" name="Slide Number Placeholder 3"/>
          <p:cNvSpPr>
            <a:spLocks noGrp="1"/>
          </p:cNvSpPr>
          <p:nvPr>
            <p:ph type="sldNum" sz="quarter" idx="5"/>
          </p:nvPr>
        </p:nvSpPr>
        <p:spPr/>
        <p:txBody>
          <a:bodyPr/>
          <a:lstStyle/>
          <a:p>
            <a:fld id="{14FA3CC7-3C3D-4CBF-A011-4140FB22EA0F}" type="slidenum">
              <a:rPr lang="en-US" smtClean="0"/>
              <a:t>6</a:t>
            </a:fld>
            <a:endParaRPr lang="en-US"/>
          </a:p>
        </p:txBody>
      </p:sp>
    </p:spTree>
    <p:extLst>
      <p:ext uri="{BB962C8B-B14F-4D97-AF65-F5344CB8AC3E}">
        <p14:creationId xmlns:p14="http://schemas.microsoft.com/office/powerpoint/2010/main" val="283827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study this, I scraped and cross referenced these websites. Metacritic is a website that collects ratings from professionals and users, as well as reviews. </a:t>
            </a:r>
            <a:r>
              <a:rPr lang="en-US" dirty="0" err="1"/>
              <a:t>VGChartz</a:t>
            </a:r>
            <a:r>
              <a:rPr lang="en-US" dirty="0"/>
              <a:t> is a website that has a database of game information. For this project, I used their units sold or shipped metric to determine the success of a game.</a:t>
            </a:r>
          </a:p>
        </p:txBody>
      </p:sp>
      <p:sp>
        <p:nvSpPr>
          <p:cNvPr id="4" name="Slide Number Placeholder 3"/>
          <p:cNvSpPr>
            <a:spLocks noGrp="1"/>
          </p:cNvSpPr>
          <p:nvPr>
            <p:ph type="sldNum" sz="quarter" idx="5"/>
          </p:nvPr>
        </p:nvSpPr>
        <p:spPr/>
        <p:txBody>
          <a:bodyPr/>
          <a:lstStyle/>
          <a:p>
            <a:fld id="{14FA3CC7-3C3D-4CBF-A011-4140FB22EA0F}" type="slidenum">
              <a:rPr lang="en-US" smtClean="0"/>
              <a:t>7</a:t>
            </a:fld>
            <a:endParaRPr lang="en-US"/>
          </a:p>
        </p:txBody>
      </p:sp>
    </p:spTree>
    <p:extLst>
      <p:ext uri="{BB962C8B-B14F-4D97-AF65-F5344CB8AC3E}">
        <p14:creationId xmlns:p14="http://schemas.microsoft.com/office/powerpoint/2010/main" val="746666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I noticed while looking at the numbers is that Critic Ratings acted in an almost quadratic fashion with many variables. This made me think that perhaps having this feature squared would help build a model to evaluate.</a:t>
            </a:r>
          </a:p>
        </p:txBody>
      </p:sp>
      <p:sp>
        <p:nvSpPr>
          <p:cNvPr id="4" name="Slide Number Placeholder 3"/>
          <p:cNvSpPr>
            <a:spLocks noGrp="1"/>
          </p:cNvSpPr>
          <p:nvPr>
            <p:ph type="sldNum" sz="quarter" idx="5"/>
          </p:nvPr>
        </p:nvSpPr>
        <p:spPr/>
        <p:txBody>
          <a:bodyPr/>
          <a:lstStyle/>
          <a:p>
            <a:fld id="{14FA3CC7-3C3D-4CBF-A011-4140FB22EA0F}" type="slidenum">
              <a:rPr lang="en-US" smtClean="0"/>
              <a:t>8</a:t>
            </a:fld>
            <a:endParaRPr lang="en-US"/>
          </a:p>
        </p:txBody>
      </p:sp>
    </p:spTree>
    <p:extLst>
      <p:ext uri="{BB962C8B-B14F-4D97-AF65-F5344CB8AC3E}">
        <p14:creationId xmlns:p14="http://schemas.microsoft.com/office/powerpoint/2010/main" val="7245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I chose to determine a better model was R</a:t>
            </a:r>
            <a:r>
              <a:rPr lang="en-US" baseline="30000" dirty="0"/>
              <a:t>2</a:t>
            </a:r>
            <a:r>
              <a:rPr lang="en-US" baseline="0" dirty="0"/>
              <a:t> and adjusted. After normalizing/scaling the features and applying the linear regression models, these are the results I got. As you can see, the engineered features don’t perform better.</a:t>
            </a:r>
            <a:endParaRPr lang="en-US" dirty="0"/>
          </a:p>
        </p:txBody>
      </p:sp>
      <p:sp>
        <p:nvSpPr>
          <p:cNvPr id="4" name="Slide Number Placeholder 3"/>
          <p:cNvSpPr>
            <a:spLocks noGrp="1"/>
          </p:cNvSpPr>
          <p:nvPr>
            <p:ph type="sldNum" sz="quarter" idx="5"/>
          </p:nvPr>
        </p:nvSpPr>
        <p:spPr/>
        <p:txBody>
          <a:bodyPr/>
          <a:lstStyle/>
          <a:p>
            <a:fld id="{14FA3CC7-3C3D-4CBF-A011-4140FB22EA0F}" type="slidenum">
              <a:rPr lang="en-US" smtClean="0"/>
              <a:t>9</a:t>
            </a:fld>
            <a:endParaRPr lang="en-US"/>
          </a:p>
        </p:txBody>
      </p:sp>
    </p:spTree>
    <p:extLst>
      <p:ext uri="{BB962C8B-B14F-4D97-AF65-F5344CB8AC3E}">
        <p14:creationId xmlns:p14="http://schemas.microsoft.com/office/powerpoint/2010/main" val="2525370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7/18/2019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7/18/2019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7/18/2019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7/18/2019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Metacritic.sv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Metacritic.sv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https://commons.wikimedia.org/wiki/File:Kotaku_logo.sv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pixabay.com/en/man-woman-tie-suit-black-business-158378/" TargetMode="External"/><Relationship Id="rId5" Type="http://schemas.openxmlformats.org/officeDocument/2006/relationships/hyperlink" Target="https://creativecommons.org/licenses/by-sa/3.0/" TargetMode="External"/><Relationship Id="rId10" Type="http://schemas.openxmlformats.org/officeDocument/2006/relationships/image" Target="../media/image10.png"/><Relationship Id="rId4" Type="http://schemas.openxmlformats.org/officeDocument/2006/relationships/hyperlink" Target="http://www.videograndpa.com/?p=3425" TargetMode="External"/><Relationship Id="rId9" Type="http://schemas.openxmlformats.org/officeDocument/2006/relationships/hyperlink" Target="https://commons.wikimedia.org/wiki/File:Logo_of_GameSpot.svg"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11.jpg"/><Relationship Id="rId7" Type="http://schemas.openxmlformats.org/officeDocument/2006/relationships/hyperlink" Target="http://commons.wikimedia.org/wiki/File:Gamers_at_Igromir_2013.jp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hyperlink" Target="https://creativecommons.org/licenses/by/3.0/" TargetMode="External"/><Relationship Id="rId10" Type="http://schemas.openxmlformats.org/officeDocument/2006/relationships/hyperlink" Target="https://dota2.gamepedia.com/SumaiL" TargetMode="External"/><Relationship Id="rId4" Type="http://schemas.openxmlformats.org/officeDocument/2006/relationships/hyperlink" Target="https://choosehelp.com/blogs/non-substance-addictions/adult-video-gamers-are-heavier-more-introverted-and-more-likely-depressed.html" TargetMode="External"/><Relationship Id="rId9"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Metacritic.sv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hyperlink" Target="https://en.wikipedia.org/wiki/Burnout_(video_game)" TargetMode="External"/><Relationship Id="rId18" Type="http://schemas.openxmlformats.org/officeDocument/2006/relationships/image" Target="../media/image21.jpg"/><Relationship Id="rId3" Type="http://schemas.openxmlformats.org/officeDocument/2006/relationships/image" Target="../media/image14.gif"/><Relationship Id="rId7" Type="http://schemas.openxmlformats.org/officeDocument/2006/relationships/hyperlink" Target="http://www.borntoplay.es/la-evolucion-del-fps-preludio-de-halo-4-y-nuevas-imagenes-de-la-obra-de-343-industries" TargetMode="External"/><Relationship Id="rId12" Type="http://schemas.openxmlformats.org/officeDocument/2006/relationships/image" Target="../media/image18.jpg"/><Relationship Id="rId17" Type="http://schemas.openxmlformats.org/officeDocument/2006/relationships/hyperlink" Target="http://epignosisministries.com/2013/05/01/the-proverbs-31-chess-queen/" TargetMode="External"/><Relationship Id="rId2" Type="http://schemas.openxmlformats.org/officeDocument/2006/relationships/notesSlide" Target="../notesSlides/notesSlide6.xml"/><Relationship Id="rId16"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15.jpg"/><Relationship Id="rId11" Type="http://schemas.openxmlformats.org/officeDocument/2006/relationships/hyperlink" Target="https://gamebanana.com/guis/32093" TargetMode="External"/><Relationship Id="rId5" Type="http://schemas.openxmlformats.org/officeDocument/2006/relationships/hyperlink" Target="https://creativecommons.org/licenses/by-nc-nd/3.0/" TargetMode="External"/><Relationship Id="rId15" Type="http://schemas.openxmlformats.org/officeDocument/2006/relationships/hyperlink" Target="https://sakimichi.wordpress.com/2014/11/26/a-birdieful-guide-to-fix-hatoful-boyfriend-resolution/" TargetMode="External"/><Relationship Id="rId10" Type="http://schemas.openxmlformats.org/officeDocument/2006/relationships/image" Target="../media/image17.jpg"/><Relationship Id="rId4" Type="http://schemas.openxmlformats.org/officeDocument/2006/relationships/hyperlink" Target="http://letteraturaecinema.blogspot.it/2013/10/recensione-le-realta-in-gioco-storie.html" TargetMode="External"/><Relationship Id="rId9" Type="http://schemas.openxmlformats.org/officeDocument/2006/relationships/hyperlink" Target="http://chillopedia.com/gaming/20-best-real-time-strategy-games-of-all-time/" TargetMode="External"/><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commons.wikimedia.org/wiki/File:Metacritic.svg" TargetMode="External"/><Relationship Id="rId13" Type="http://schemas.openxmlformats.org/officeDocument/2006/relationships/image" Target="../media/image24.png"/><Relationship Id="rId18" Type="http://schemas.openxmlformats.org/officeDocument/2006/relationships/image" Target="../media/image26.png"/><Relationship Id="rId3" Type="http://schemas.openxmlformats.org/officeDocument/2006/relationships/image" Target="../media/image2.png"/><Relationship Id="rId21" Type="http://schemas.openxmlformats.org/officeDocument/2006/relationships/hyperlink" Target="https://en.wikipedia.org/wiki/Scikit-learn" TargetMode="External"/><Relationship Id="rId7" Type="http://schemas.openxmlformats.org/officeDocument/2006/relationships/image" Target="../media/image6.png"/><Relationship Id="rId12" Type="http://schemas.openxmlformats.org/officeDocument/2006/relationships/hyperlink" Target="https://geo-python.github.io/2017/lessons/L5/pandas-overview.html" TargetMode="External"/><Relationship Id="rId17" Type="http://schemas.openxmlformats.org/officeDocument/2006/relationships/hyperlink" Target="https://www.digitalocean.com/community/tutorials/how-to-work-with-web-data-using-requests-and-beautiful-soup-with-python-3" TargetMode="External"/><Relationship Id="rId2" Type="http://schemas.openxmlformats.org/officeDocument/2006/relationships/notesSlide" Target="../notesSlides/notesSlide7.xml"/><Relationship Id="rId16" Type="http://schemas.openxmlformats.org/officeDocument/2006/relationships/image" Target="../media/image25.wmf"/><Relationship Id="rId20"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hyperlink" Target="https://creativecommons.org/licenses/by-sa/3.0/" TargetMode="External"/><Relationship Id="rId10" Type="http://schemas.openxmlformats.org/officeDocument/2006/relationships/hyperlink" Target="https://en.wikipedia.org/wiki/Project_Jupyter" TargetMode="External"/><Relationship Id="rId19" Type="http://schemas.openxmlformats.org/officeDocument/2006/relationships/hyperlink" Target="http://www.bleathem.ca/talks/2012-JavaOne/testing-jsf.html" TargetMode="External"/><Relationship Id="rId4" Type="http://schemas.openxmlformats.org/officeDocument/2006/relationships/image" Target="../media/image3.png"/><Relationship Id="rId9" Type="http://schemas.openxmlformats.org/officeDocument/2006/relationships/image" Target="../media/image22.png"/><Relationship Id="rId14" Type="http://schemas.openxmlformats.org/officeDocument/2006/relationships/hyperlink" Target="https://en.wikipedia.org/wiki/File:Matplotlib_logo.sv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0FB0-EF6E-4261-ABB8-E47FE6E41EBE}"/>
              </a:ext>
            </a:extLst>
          </p:cNvPr>
          <p:cNvSpPr>
            <a:spLocks noGrp="1"/>
          </p:cNvSpPr>
          <p:nvPr>
            <p:ph type="ctrTitle"/>
          </p:nvPr>
        </p:nvSpPr>
        <p:spPr/>
        <p:txBody>
          <a:bodyPr anchor="ctr"/>
          <a:lstStyle/>
          <a:p>
            <a:pPr algn="ctr"/>
            <a:r>
              <a:rPr lang="en-US" dirty="0">
                <a:latin typeface="Trebuchet MS" panose="020B0603020202020204" pitchFamily="34" charset="0"/>
              </a:rPr>
              <a:t>    eta</a:t>
            </a:r>
            <a:r>
              <a:rPr lang="en-US" sz="5400" dirty="0">
                <a:latin typeface="Trebuchet MS" panose="020B0603020202020204" pitchFamily="34" charset="0"/>
              </a:rPr>
              <a:t>     </a:t>
            </a:r>
            <a:r>
              <a:rPr lang="en-US" sz="5400" dirty="0" err="1">
                <a:latin typeface="Trebuchet MS" panose="020B0603020202020204" pitchFamily="34" charset="0"/>
              </a:rPr>
              <a:t>etacriticCritic</a:t>
            </a:r>
            <a:endParaRPr lang="en-US" dirty="0">
              <a:latin typeface="Trebuchet MS" panose="020B0603020202020204" pitchFamily="34" charset="0"/>
            </a:endParaRPr>
          </a:p>
        </p:txBody>
      </p:sp>
      <p:sp>
        <p:nvSpPr>
          <p:cNvPr id="3" name="Subtitle 2">
            <a:extLst>
              <a:ext uri="{FF2B5EF4-FFF2-40B4-BE49-F238E27FC236}">
                <a16:creationId xmlns:a16="http://schemas.microsoft.com/office/drawing/2014/main" id="{0A53094C-9133-40AF-BFAF-9D61FFCB4F32}"/>
              </a:ext>
            </a:extLst>
          </p:cNvPr>
          <p:cNvSpPr>
            <a:spLocks noGrp="1"/>
          </p:cNvSpPr>
          <p:nvPr>
            <p:ph type="subTitle" idx="1"/>
          </p:nvPr>
        </p:nvSpPr>
        <p:spPr/>
        <p:txBody>
          <a:bodyPr/>
          <a:lstStyle/>
          <a:p>
            <a:pPr algn="ctr"/>
            <a:r>
              <a:rPr lang="en-US" dirty="0"/>
              <a:t>Jarvin Bayona</a:t>
            </a:r>
          </a:p>
        </p:txBody>
      </p:sp>
      <p:pic>
        <p:nvPicPr>
          <p:cNvPr id="6" name="Picture 5" descr="A close up of a sign&#10;&#10;Description automatically generated">
            <a:extLst>
              <a:ext uri="{FF2B5EF4-FFF2-40B4-BE49-F238E27FC236}">
                <a16:creationId xmlns:a16="http://schemas.microsoft.com/office/drawing/2014/main" id="{35FCBF0E-1139-4AA4-97D4-07A201F3C29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1075" y="2333625"/>
            <a:ext cx="1771650" cy="1771650"/>
          </a:xfrm>
          <a:prstGeom prst="rect">
            <a:avLst/>
          </a:prstGeom>
        </p:spPr>
      </p:pic>
      <p:sp>
        <p:nvSpPr>
          <p:cNvPr id="7" name="TextBox 6">
            <a:extLst>
              <a:ext uri="{FF2B5EF4-FFF2-40B4-BE49-F238E27FC236}">
                <a16:creationId xmlns:a16="http://schemas.microsoft.com/office/drawing/2014/main" id="{DF90A906-7E38-4DD0-B26C-BC5B4B9518A7}"/>
              </a:ext>
            </a:extLst>
          </p:cNvPr>
          <p:cNvSpPr txBox="1"/>
          <p:nvPr/>
        </p:nvSpPr>
        <p:spPr>
          <a:xfrm>
            <a:off x="95250" y="6258371"/>
            <a:ext cx="1771650" cy="507831"/>
          </a:xfrm>
          <a:prstGeom prst="rect">
            <a:avLst/>
          </a:prstGeom>
          <a:noFill/>
        </p:spPr>
        <p:txBody>
          <a:bodyPr wrap="square" rtlCol="0">
            <a:spAutoFit/>
          </a:bodyPr>
          <a:lstStyle/>
          <a:p>
            <a:r>
              <a:rPr lang="en-US" sz="900" dirty="0">
                <a:hlinkClick r:id="rId4" tooltip="https://commons.wikimedia.org/wiki/File:Metacritic.svg"/>
              </a:rPr>
              <a:t>This Photo</a:t>
            </a:r>
            <a:r>
              <a:rPr lang="en-US" sz="900" dirty="0"/>
              <a:t> by Unknown Author is licensed under </a:t>
            </a:r>
            <a:r>
              <a:rPr lang="en-US" sz="900" dirty="0">
                <a:hlinkClick r:id="rId5" tooltip="https://creativecommons.org/licenses/by-sa/3.0/"/>
              </a:rPr>
              <a:t>CC BY-SA</a:t>
            </a:r>
            <a:endParaRPr lang="en-US" sz="900" dirty="0"/>
          </a:p>
        </p:txBody>
      </p:sp>
      <p:pic>
        <p:nvPicPr>
          <p:cNvPr id="9" name="Picture 8" descr="A close up of a sign&#10;&#10;Description automatically generated">
            <a:extLst>
              <a:ext uri="{FF2B5EF4-FFF2-40B4-BE49-F238E27FC236}">
                <a16:creationId xmlns:a16="http://schemas.microsoft.com/office/drawing/2014/main" id="{B71F5FCD-47D7-4A88-8CC8-16C01CB308B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124325" y="2819398"/>
            <a:ext cx="962025" cy="962025"/>
          </a:xfrm>
          <a:prstGeom prst="rect">
            <a:avLst/>
          </a:prstGeom>
        </p:spPr>
      </p:pic>
    </p:spTree>
    <p:extLst>
      <p:ext uri="{BB962C8B-B14F-4D97-AF65-F5344CB8AC3E}">
        <p14:creationId xmlns:p14="http://schemas.microsoft.com/office/powerpoint/2010/main" val="135338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340E3-4669-49FA-BF03-AF59059F8488}"/>
              </a:ext>
            </a:extLst>
          </p:cNvPr>
          <p:cNvSpPr>
            <a:spLocks noGrp="1"/>
          </p:cNvSpPr>
          <p:nvPr>
            <p:ph type="title"/>
          </p:nvPr>
        </p:nvSpPr>
        <p:spPr>
          <a:xfrm>
            <a:off x="1154955" y="487988"/>
            <a:ext cx="8825657" cy="860400"/>
          </a:xfrm>
        </p:spPr>
        <p:txBody>
          <a:bodyPr/>
          <a:lstStyle/>
          <a:p>
            <a:r>
              <a:rPr lang="en-US" sz="5400" dirty="0">
                <a:latin typeface="Trebuchet MS" panose="020B0603020202020204" pitchFamily="34" charset="0"/>
              </a:rPr>
              <a:t>How about the coefficients?</a:t>
            </a:r>
          </a:p>
        </p:txBody>
      </p:sp>
      <p:sp>
        <p:nvSpPr>
          <p:cNvPr id="3" name="Text Placeholder 2">
            <a:extLst>
              <a:ext uri="{FF2B5EF4-FFF2-40B4-BE49-F238E27FC236}">
                <a16:creationId xmlns:a16="http://schemas.microsoft.com/office/drawing/2014/main" id="{2C836EA4-3DEA-4571-9C41-D6A8868A8BB7}"/>
              </a:ext>
            </a:extLst>
          </p:cNvPr>
          <p:cNvSpPr>
            <a:spLocks noGrp="1"/>
          </p:cNvSpPr>
          <p:nvPr>
            <p:ph type="body" idx="1"/>
          </p:nvPr>
        </p:nvSpPr>
        <p:spPr/>
        <p:txBody>
          <a:bodyPr/>
          <a:lstStyle/>
          <a:p>
            <a:endParaRPr lang="en-US"/>
          </a:p>
        </p:txBody>
      </p:sp>
      <p:pic>
        <p:nvPicPr>
          <p:cNvPr id="5" name="Picture 4" descr="A screen shot of a television&#10;&#10;Description automatically generated">
            <a:extLst>
              <a:ext uri="{FF2B5EF4-FFF2-40B4-BE49-F238E27FC236}">
                <a16:creationId xmlns:a16="http://schemas.microsoft.com/office/drawing/2014/main" id="{16939594-C4F8-4B77-B92D-225797863686}"/>
              </a:ext>
            </a:extLst>
          </p:cNvPr>
          <p:cNvPicPr>
            <a:picLocks noChangeAspect="1"/>
          </p:cNvPicPr>
          <p:nvPr/>
        </p:nvPicPr>
        <p:blipFill>
          <a:blip r:embed="rId3"/>
          <a:stretch>
            <a:fillRect/>
          </a:stretch>
        </p:blipFill>
        <p:spPr>
          <a:xfrm>
            <a:off x="1740529" y="2064351"/>
            <a:ext cx="7654508" cy="4305661"/>
          </a:xfrm>
          <a:prstGeom prst="rect">
            <a:avLst/>
          </a:prstGeom>
        </p:spPr>
      </p:pic>
    </p:spTree>
    <p:extLst>
      <p:ext uri="{BB962C8B-B14F-4D97-AF65-F5344CB8AC3E}">
        <p14:creationId xmlns:p14="http://schemas.microsoft.com/office/powerpoint/2010/main" val="326723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6084-A7FF-409A-B0F1-74B16CE42ECE}"/>
              </a:ext>
            </a:extLst>
          </p:cNvPr>
          <p:cNvSpPr>
            <a:spLocks noGrp="1"/>
          </p:cNvSpPr>
          <p:nvPr>
            <p:ph type="title"/>
          </p:nvPr>
        </p:nvSpPr>
        <p:spPr/>
        <p:txBody>
          <a:bodyPr/>
          <a:lstStyle/>
          <a:p>
            <a:r>
              <a:rPr lang="en-US" sz="6000" dirty="0">
                <a:latin typeface="Trebuchet MS" panose="020B0603020202020204" pitchFamily="34" charset="0"/>
              </a:rPr>
              <a:t>Different model, different outcome?</a:t>
            </a:r>
          </a:p>
        </p:txBody>
      </p:sp>
      <p:pic>
        <p:nvPicPr>
          <p:cNvPr id="5" name="Picture 4">
            <a:extLst>
              <a:ext uri="{FF2B5EF4-FFF2-40B4-BE49-F238E27FC236}">
                <a16:creationId xmlns:a16="http://schemas.microsoft.com/office/drawing/2014/main" id="{EF11C06E-EC43-4FAB-B36E-9BF90F0EAD47}"/>
              </a:ext>
            </a:extLst>
          </p:cNvPr>
          <p:cNvPicPr>
            <a:picLocks noChangeAspect="1"/>
          </p:cNvPicPr>
          <p:nvPr/>
        </p:nvPicPr>
        <p:blipFill>
          <a:blip r:embed="rId3"/>
          <a:stretch>
            <a:fillRect/>
          </a:stretch>
        </p:blipFill>
        <p:spPr>
          <a:xfrm>
            <a:off x="4538545" y="1418653"/>
            <a:ext cx="7497337" cy="5249776"/>
          </a:xfrm>
          <a:prstGeom prst="rect">
            <a:avLst/>
          </a:prstGeom>
        </p:spPr>
      </p:pic>
    </p:spTree>
    <p:extLst>
      <p:ext uri="{BB962C8B-B14F-4D97-AF65-F5344CB8AC3E}">
        <p14:creationId xmlns:p14="http://schemas.microsoft.com/office/powerpoint/2010/main" val="424669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6B31-AA9A-4BBC-B1CA-4518A2E6DBED}"/>
              </a:ext>
            </a:extLst>
          </p:cNvPr>
          <p:cNvSpPr>
            <a:spLocks noGrp="1"/>
          </p:cNvSpPr>
          <p:nvPr>
            <p:ph type="title"/>
          </p:nvPr>
        </p:nvSpPr>
        <p:spPr/>
        <p:txBody>
          <a:bodyPr/>
          <a:lstStyle/>
          <a:p>
            <a:r>
              <a:rPr lang="en-US" sz="6000" dirty="0">
                <a:latin typeface="Trebuchet MS" panose="020B0603020202020204" pitchFamily="34" charset="0"/>
              </a:rPr>
              <a:t>Conclusion:</a:t>
            </a:r>
          </a:p>
        </p:txBody>
      </p:sp>
      <p:sp>
        <p:nvSpPr>
          <p:cNvPr id="3" name="TextBox 2">
            <a:extLst>
              <a:ext uri="{FF2B5EF4-FFF2-40B4-BE49-F238E27FC236}">
                <a16:creationId xmlns:a16="http://schemas.microsoft.com/office/drawing/2014/main" id="{ACE93402-6635-4858-BFB2-C509FE0EA4E7}"/>
              </a:ext>
            </a:extLst>
          </p:cNvPr>
          <p:cNvSpPr txBox="1"/>
          <p:nvPr/>
        </p:nvSpPr>
        <p:spPr>
          <a:xfrm>
            <a:off x="2992582" y="3131127"/>
            <a:ext cx="6604000" cy="1015663"/>
          </a:xfrm>
          <a:prstGeom prst="rect">
            <a:avLst/>
          </a:prstGeom>
          <a:noFill/>
        </p:spPr>
        <p:txBody>
          <a:bodyPr wrap="square" rtlCol="0">
            <a:spAutoFit/>
          </a:bodyPr>
          <a:lstStyle/>
          <a:p>
            <a:r>
              <a:rPr lang="en-US" sz="6000" dirty="0" err="1">
                <a:latin typeface="Trebuchet MS" panose="020B0603020202020204" pitchFamily="34" charset="0"/>
              </a:rPr>
              <a:t>PolyReg</a:t>
            </a:r>
            <a:r>
              <a:rPr lang="en-US" sz="6000" dirty="0">
                <a:latin typeface="Trebuchet MS" panose="020B0603020202020204" pitchFamily="34" charset="0"/>
              </a:rPr>
              <a:t> &gt; </a:t>
            </a:r>
            <a:r>
              <a:rPr lang="en-US" sz="6000" dirty="0" err="1">
                <a:latin typeface="Trebuchet MS" panose="020B0603020202020204" pitchFamily="34" charset="0"/>
              </a:rPr>
              <a:t>LinReg</a:t>
            </a:r>
            <a:endParaRPr lang="en-US" sz="6000" dirty="0">
              <a:latin typeface="Trebuchet MS" panose="020B0603020202020204" pitchFamily="34" charset="0"/>
            </a:endParaRPr>
          </a:p>
        </p:txBody>
      </p:sp>
      <p:cxnSp>
        <p:nvCxnSpPr>
          <p:cNvPr id="5" name="Straight Connector 4">
            <a:extLst>
              <a:ext uri="{FF2B5EF4-FFF2-40B4-BE49-F238E27FC236}">
                <a16:creationId xmlns:a16="http://schemas.microsoft.com/office/drawing/2014/main" id="{95F7BAC2-D7F6-451A-82D4-05B175224018}"/>
              </a:ext>
            </a:extLst>
          </p:cNvPr>
          <p:cNvCxnSpPr/>
          <p:nvPr/>
        </p:nvCxnSpPr>
        <p:spPr>
          <a:xfrm>
            <a:off x="2124364" y="2373745"/>
            <a:ext cx="8238836" cy="2826328"/>
          </a:xfrm>
          <a:prstGeom prst="line">
            <a:avLst/>
          </a:prstGeom>
          <a:ln w="2540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DFCD3B3-6941-4605-922B-6A54B151CC8F}"/>
              </a:ext>
            </a:extLst>
          </p:cNvPr>
          <p:cNvCxnSpPr>
            <a:cxnSpLocks/>
          </p:cNvCxnSpPr>
          <p:nvPr/>
        </p:nvCxnSpPr>
        <p:spPr>
          <a:xfrm flipH="1">
            <a:off x="2216727" y="2447636"/>
            <a:ext cx="7924800" cy="2557117"/>
          </a:xfrm>
          <a:prstGeom prst="line">
            <a:avLst/>
          </a:prstGeom>
          <a:ln w="2540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15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6B31-AA9A-4BBC-B1CA-4518A2E6DBED}"/>
              </a:ext>
            </a:extLst>
          </p:cNvPr>
          <p:cNvSpPr>
            <a:spLocks noGrp="1"/>
          </p:cNvSpPr>
          <p:nvPr>
            <p:ph type="title"/>
          </p:nvPr>
        </p:nvSpPr>
        <p:spPr>
          <a:xfrm>
            <a:off x="646111" y="452718"/>
            <a:ext cx="9404723" cy="1400530"/>
          </a:xfrm>
        </p:spPr>
        <p:txBody>
          <a:bodyPr/>
          <a:lstStyle/>
          <a:p>
            <a:r>
              <a:rPr lang="en-US" sz="6000" dirty="0">
                <a:latin typeface="Trebuchet MS" panose="020B0603020202020204" pitchFamily="34" charset="0"/>
              </a:rPr>
              <a:t>Conclusion:</a:t>
            </a:r>
          </a:p>
        </p:txBody>
      </p:sp>
      <p:graphicFrame>
        <p:nvGraphicFramePr>
          <p:cNvPr id="4" name="Table 3">
            <a:extLst>
              <a:ext uri="{FF2B5EF4-FFF2-40B4-BE49-F238E27FC236}">
                <a16:creationId xmlns:a16="http://schemas.microsoft.com/office/drawing/2014/main" id="{764DD3A2-286B-4FB5-BB67-FC0BCFCEB502}"/>
              </a:ext>
            </a:extLst>
          </p:cNvPr>
          <p:cNvGraphicFramePr>
            <a:graphicFrameLocks noGrp="1"/>
          </p:cNvGraphicFramePr>
          <p:nvPr>
            <p:extLst>
              <p:ext uri="{D42A27DB-BD31-4B8C-83A1-F6EECF244321}">
                <p14:modId xmlns:p14="http://schemas.microsoft.com/office/powerpoint/2010/main" val="3230341460"/>
              </p:ext>
            </p:extLst>
          </p:nvPr>
        </p:nvGraphicFramePr>
        <p:xfrm>
          <a:off x="2032000" y="1603867"/>
          <a:ext cx="8127999" cy="4369074"/>
        </p:xfrm>
        <a:graphic>
          <a:graphicData uri="http://schemas.openxmlformats.org/drawingml/2006/table">
            <a:tbl>
              <a:tblPr firstRow="1" bandRow="1">
                <a:tableStyleId>{69CF1AB2-1976-4502-BF36-3FF5EA218861}</a:tableStyleId>
              </a:tblPr>
              <a:tblGrid>
                <a:gridCol w="2709333">
                  <a:extLst>
                    <a:ext uri="{9D8B030D-6E8A-4147-A177-3AD203B41FA5}">
                      <a16:colId xmlns:a16="http://schemas.microsoft.com/office/drawing/2014/main" val="2733080833"/>
                    </a:ext>
                  </a:extLst>
                </a:gridCol>
                <a:gridCol w="2709333">
                  <a:extLst>
                    <a:ext uri="{9D8B030D-6E8A-4147-A177-3AD203B41FA5}">
                      <a16:colId xmlns:a16="http://schemas.microsoft.com/office/drawing/2014/main" val="3179302374"/>
                    </a:ext>
                  </a:extLst>
                </a:gridCol>
                <a:gridCol w="2709333">
                  <a:extLst>
                    <a:ext uri="{9D8B030D-6E8A-4147-A177-3AD203B41FA5}">
                      <a16:colId xmlns:a16="http://schemas.microsoft.com/office/drawing/2014/main" val="2821971936"/>
                    </a:ext>
                  </a:extLst>
                </a:gridCol>
              </a:tblGrid>
              <a:tr h="1456358">
                <a:tc>
                  <a:txBody>
                    <a:bodyPr/>
                    <a:lstStyle/>
                    <a:p>
                      <a:endParaRPr lang="en-US" sz="3600" dirty="0"/>
                    </a:p>
                  </a:txBody>
                  <a:tcPr/>
                </a:tc>
                <a:tc>
                  <a:txBody>
                    <a:bodyPr/>
                    <a:lstStyle/>
                    <a:p>
                      <a:r>
                        <a:rPr lang="en-US" sz="3600" dirty="0"/>
                        <a:t>coefficient</a:t>
                      </a:r>
                    </a:p>
                  </a:txBody>
                  <a:tcPr/>
                </a:tc>
                <a:tc>
                  <a:txBody>
                    <a:bodyPr/>
                    <a:lstStyle/>
                    <a:p>
                      <a:r>
                        <a:rPr lang="en-US" sz="3600" dirty="0"/>
                        <a:t>Standard</a:t>
                      </a:r>
                    </a:p>
                    <a:p>
                      <a:r>
                        <a:rPr lang="en-US" sz="3600" dirty="0"/>
                        <a:t>deviation</a:t>
                      </a:r>
                    </a:p>
                  </a:txBody>
                  <a:tcPr/>
                </a:tc>
                <a:extLst>
                  <a:ext uri="{0D108BD9-81ED-4DB2-BD59-A6C34878D82A}">
                    <a16:rowId xmlns:a16="http://schemas.microsoft.com/office/drawing/2014/main" val="1846065381"/>
                  </a:ext>
                </a:extLst>
              </a:tr>
              <a:tr h="1456358">
                <a:tc>
                  <a:txBody>
                    <a:bodyPr/>
                    <a:lstStyle/>
                    <a:p>
                      <a:r>
                        <a:rPr lang="en-US" sz="3600" b="1" dirty="0"/>
                        <a:t>Critic Rating</a:t>
                      </a:r>
                    </a:p>
                  </a:txBody>
                  <a:tcPr/>
                </a:tc>
                <a:tc>
                  <a:txBody>
                    <a:bodyPr/>
                    <a:lstStyle/>
                    <a:p>
                      <a:r>
                        <a:rPr lang="en-US" sz="4000" dirty="0"/>
                        <a:t>2412.3722</a:t>
                      </a:r>
                    </a:p>
                  </a:txBody>
                  <a:tcPr/>
                </a:tc>
                <a:tc>
                  <a:txBody>
                    <a:bodyPr/>
                    <a:lstStyle/>
                    <a:p>
                      <a:r>
                        <a:rPr lang="en-US" sz="4000" dirty="0"/>
                        <a:t>954.006</a:t>
                      </a:r>
                    </a:p>
                  </a:txBody>
                  <a:tcPr/>
                </a:tc>
                <a:extLst>
                  <a:ext uri="{0D108BD9-81ED-4DB2-BD59-A6C34878D82A}">
                    <a16:rowId xmlns:a16="http://schemas.microsoft.com/office/drawing/2014/main" val="2438659753"/>
                  </a:ext>
                </a:extLst>
              </a:tr>
              <a:tr h="1456358">
                <a:tc>
                  <a:txBody>
                    <a:bodyPr/>
                    <a:lstStyle/>
                    <a:p>
                      <a:r>
                        <a:rPr lang="en-US" sz="3600" b="1" dirty="0"/>
                        <a:t>User Rating</a:t>
                      </a:r>
                    </a:p>
                  </a:txBody>
                  <a:tcPr/>
                </a:tc>
                <a:tc>
                  <a:txBody>
                    <a:bodyPr/>
                    <a:lstStyle/>
                    <a:p>
                      <a:r>
                        <a:rPr lang="en-US" sz="4000" dirty="0"/>
                        <a:t>2465.3722</a:t>
                      </a:r>
                    </a:p>
                  </a:txBody>
                  <a:tcPr/>
                </a:tc>
                <a:tc>
                  <a:txBody>
                    <a:bodyPr/>
                    <a:lstStyle/>
                    <a:p>
                      <a:r>
                        <a:rPr lang="en-US" sz="4000" dirty="0"/>
                        <a:t>2114.967</a:t>
                      </a:r>
                    </a:p>
                  </a:txBody>
                  <a:tcPr/>
                </a:tc>
                <a:extLst>
                  <a:ext uri="{0D108BD9-81ED-4DB2-BD59-A6C34878D82A}">
                    <a16:rowId xmlns:a16="http://schemas.microsoft.com/office/drawing/2014/main" val="2638418125"/>
                  </a:ext>
                </a:extLst>
              </a:tr>
            </a:tbl>
          </a:graphicData>
        </a:graphic>
      </p:graphicFrame>
    </p:spTree>
    <p:extLst>
      <p:ext uri="{BB962C8B-B14F-4D97-AF65-F5344CB8AC3E}">
        <p14:creationId xmlns:p14="http://schemas.microsoft.com/office/powerpoint/2010/main" val="5788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4257-F114-4F99-BE1B-E0F08B8ADFEB}"/>
              </a:ext>
            </a:extLst>
          </p:cNvPr>
          <p:cNvSpPr>
            <a:spLocks noGrp="1"/>
          </p:cNvSpPr>
          <p:nvPr>
            <p:ph type="title"/>
          </p:nvPr>
        </p:nvSpPr>
        <p:spPr/>
        <p:txBody>
          <a:bodyPr/>
          <a:lstStyle/>
          <a:p>
            <a:r>
              <a:rPr lang="en-US" dirty="0">
                <a:latin typeface="Trebuchet MS" panose="020B0603020202020204" pitchFamily="34" charset="0"/>
              </a:rPr>
              <a:t>For the future:</a:t>
            </a:r>
          </a:p>
        </p:txBody>
      </p:sp>
      <p:sp>
        <p:nvSpPr>
          <p:cNvPr id="3" name="Vertical Text Placeholder 2">
            <a:extLst>
              <a:ext uri="{FF2B5EF4-FFF2-40B4-BE49-F238E27FC236}">
                <a16:creationId xmlns:a16="http://schemas.microsoft.com/office/drawing/2014/main" id="{7B9B29D8-99B1-4244-8B2B-CAD34B84ED3B}"/>
              </a:ext>
            </a:extLst>
          </p:cNvPr>
          <p:cNvSpPr>
            <a:spLocks noGrp="1"/>
          </p:cNvSpPr>
          <p:nvPr>
            <p:ph type="body" orient="vert" idx="1"/>
          </p:nvPr>
        </p:nvSpPr>
        <p:spPr>
          <a:xfrm rot="16200000">
            <a:off x="4139916" y="-2048448"/>
            <a:ext cx="3714936" cy="10541959"/>
          </a:xfrm>
        </p:spPr>
        <p:txBody>
          <a:bodyPr>
            <a:normAutofit/>
          </a:bodyPr>
          <a:lstStyle/>
          <a:p>
            <a:r>
              <a:rPr lang="en-US" sz="6000" dirty="0"/>
              <a:t>Get a better data set</a:t>
            </a:r>
          </a:p>
          <a:p>
            <a:r>
              <a:rPr lang="en-US" sz="6000" dirty="0"/>
              <a:t>Clean the data better</a:t>
            </a:r>
          </a:p>
          <a:p>
            <a:r>
              <a:rPr lang="en-US" sz="6000" dirty="0"/>
              <a:t>Find a better model to use</a:t>
            </a:r>
          </a:p>
        </p:txBody>
      </p:sp>
    </p:spTree>
    <p:extLst>
      <p:ext uri="{BB962C8B-B14F-4D97-AF65-F5344CB8AC3E}">
        <p14:creationId xmlns:p14="http://schemas.microsoft.com/office/powerpoint/2010/main" val="3173385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2B45-A2AC-46DB-A626-2D9068254B6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22B435E1-F616-4F29-989F-898BD8BBFB9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254AF9AA-9AB9-4146-881B-DDADF70A0C23}"/>
              </a:ext>
            </a:extLst>
          </p:cNvPr>
          <p:cNvPicPr>
            <a:picLocks noChangeAspect="1"/>
          </p:cNvPicPr>
          <p:nvPr/>
        </p:nvPicPr>
        <p:blipFill>
          <a:blip r:embed="rId3"/>
          <a:stretch>
            <a:fillRect/>
          </a:stretch>
        </p:blipFill>
        <p:spPr>
          <a:xfrm>
            <a:off x="381000" y="0"/>
            <a:ext cx="11430000" cy="6858000"/>
          </a:xfrm>
          <a:prstGeom prst="rect">
            <a:avLst/>
          </a:prstGeom>
        </p:spPr>
      </p:pic>
    </p:spTree>
    <p:extLst>
      <p:ext uri="{BB962C8B-B14F-4D97-AF65-F5344CB8AC3E}">
        <p14:creationId xmlns:p14="http://schemas.microsoft.com/office/powerpoint/2010/main" val="27389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E315-399A-4A92-9B0C-45E1B68B8E47}"/>
              </a:ext>
            </a:extLst>
          </p:cNvPr>
          <p:cNvSpPr>
            <a:spLocks noGrp="1"/>
          </p:cNvSpPr>
          <p:nvPr>
            <p:ph type="title"/>
          </p:nvPr>
        </p:nvSpPr>
        <p:spPr>
          <a:xfrm>
            <a:off x="1075055" y="1916838"/>
            <a:ext cx="8825660" cy="1653180"/>
          </a:xfrm>
        </p:spPr>
        <p:txBody>
          <a:bodyPr anchor="ctr"/>
          <a:lstStyle/>
          <a:p>
            <a:pPr algn="ctr"/>
            <a:r>
              <a:rPr lang="en-US" dirty="0">
                <a:latin typeface="Trebuchet MS" panose="020B0603020202020204" pitchFamily="34" charset="0"/>
              </a:rPr>
              <a:t>Appendix</a:t>
            </a:r>
          </a:p>
        </p:txBody>
      </p:sp>
      <p:sp>
        <p:nvSpPr>
          <p:cNvPr id="3" name="Text Placeholder 2">
            <a:extLst>
              <a:ext uri="{FF2B5EF4-FFF2-40B4-BE49-F238E27FC236}">
                <a16:creationId xmlns:a16="http://schemas.microsoft.com/office/drawing/2014/main" id="{529590CE-B86E-4360-8FD3-72F9527FC2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13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9A25C-6F8A-4306-AF90-A80F211FFB4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086F0EF-EACF-4B59-8583-3B8EA8E436CA}"/>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FE79D37-DC21-4572-A4F3-6A9B28AD755D}"/>
              </a:ext>
            </a:extLst>
          </p:cNvPr>
          <p:cNvPicPr>
            <a:picLocks noChangeAspect="1"/>
          </p:cNvPicPr>
          <p:nvPr/>
        </p:nvPicPr>
        <p:blipFill>
          <a:blip r:embed="rId2"/>
          <a:stretch>
            <a:fillRect/>
          </a:stretch>
        </p:blipFill>
        <p:spPr>
          <a:xfrm>
            <a:off x="1869258" y="642937"/>
            <a:ext cx="8258175" cy="5572125"/>
          </a:xfrm>
          <a:prstGeom prst="rect">
            <a:avLst/>
          </a:prstGeom>
        </p:spPr>
      </p:pic>
    </p:spTree>
    <p:extLst>
      <p:ext uri="{BB962C8B-B14F-4D97-AF65-F5344CB8AC3E}">
        <p14:creationId xmlns:p14="http://schemas.microsoft.com/office/powerpoint/2010/main" val="73661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E723B00-CF2D-4500-8F67-AC1F267F6A89}"/>
              </a:ext>
            </a:extLst>
          </p:cNvPr>
          <p:cNvPicPr>
            <a:picLocks noChangeAspect="1"/>
          </p:cNvPicPr>
          <p:nvPr/>
        </p:nvPicPr>
        <p:blipFill>
          <a:blip r:embed="rId7"/>
          <a:stretch>
            <a:fillRect/>
          </a:stretch>
        </p:blipFill>
        <p:spPr>
          <a:xfrm>
            <a:off x="2331767" y="643467"/>
            <a:ext cx="7528466" cy="5571066"/>
          </a:xfrm>
          <a:prstGeom prst="rect">
            <a:avLst/>
          </a:prstGeom>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13818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2F415-F5FD-4649-9C82-E3EF77397EDF}"/>
              </a:ext>
            </a:extLst>
          </p:cNvPr>
          <p:cNvSpPr>
            <a:spLocks noGrp="1"/>
          </p:cNvSpPr>
          <p:nvPr>
            <p:ph type="title"/>
          </p:nvPr>
        </p:nvSpPr>
        <p:spPr>
          <a:xfrm>
            <a:off x="643855" y="1447799"/>
            <a:ext cx="3108626" cy="1444752"/>
          </a:xfrm>
        </p:spPr>
        <p:txBody>
          <a:bodyPr vert="horz" lIns="91440" tIns="45720" rIns="91440" bIns="45720" rtlCol="0" anchor="b">
            <a:normAutofit/>
          </a:bodyPr>
          <a:lstStyle/>
          <a:p>
            <a:endParaRPr lang="en-US" sz="3200" b="0" i="0" kern="1200">
              <a:solidFill>
                <a:srgbClr val="EBEBEB"/>
              </a:solidFill>
              <a:latin typeface="+mj-lt"/>
              <a:ea typeface="+mj-ea"/>
              <a:cs typeface="+mj-cs"/>
            </a:endParaRPr>
          </a:p>
        </p:txBody>
      </p:sp>
      <p:sp>
        <p:nvSpPr>
          <p:cNvPr id="23"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7" name="Rectangle 2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37303368-93D4-4A98-A3BC-3FFAE2D6268D}"/>
              </a:ext>
            </a:extLst>
          </p:cNvPr>
          <p:cNvSpPr>
            <a:spLocks noGrp="1"/>
          </p:cNvSpPr>
          <p:nvPr>
            <p:ph type="body" idx="1"/>
          </p:nvPr>
        </p:nvSpPr>
        <p:spPr>
          <a:xfrm>
            <a:off x="643855" y="3072385"/>
            <a:ext cx="3108057" cy="2947415"/>
          </a:xfrm>
        </p:spPr>
        <p:txBody>
          <a:bodyPr vert="horz" lIns="91440" tIns="45720" rIns="91440" bIns="45720" rtlCol="0">
            <a:normAutofit/>
          </a:bodyPr>
          <a:lstStyle/>
          <a:p>
            <a:pPr>
              <a:buFont typeface="Wingdings 3" charset="2"/>
              <a:buChar char=""/>
            </a:pPr>
            <a:endParaRPr lang="en-US" sz="1400">
              <a:solidFill>
                <a:srgbClr val="FFFFFF"/>
              </a:solidFill>
            </a:endParaRPr>
          </a:p>
        </p:txBody>
      </p:sp>
      <p:pic>
        <p:nvPicPr>
          <p:cNvPr id="4" name="Picture 3">
            <a:extLst>
              <a:ext uri="{FF2B5EF4-FFF2-40B4-BE49-F238E27FC236}">
                <a16:creationId xmlns:a16="http://schemas.microsoft.com/office/drawing/2014/main" id="{63A533AD-51B7-4B08-A220-7DD5CDA9458A}"/>
              </a:ext>
            </a:extLst>
          </p:cNvPr>
          <p:cNvPicPr>
            <a:picLocks noChangeAspect="1"/>
          </p:cNvPicPr>
          <p:nvPr/>
        </p:nvPicPr>
        <p:blipFill>
          <a:blip r:embed="rId7"/>
          <a:stretch>
            <a:fillRect/>
          </a:stretch>
        </p:blipFill>
        <p:spPr>
          <a:xfrm>
            <a:off x="5946300" y="0"/>
            <a:ext cx="4384283" cy="6886901"/>
          </a:xfrm>
          <a:prstGeom prst="rect">
            <a:avLst/>
          </a:prstGeom>
          <a:effectLst/>
        </p:spPr>
      </p:pic>
      <p:pic>
        <p:nvPicPr>
          <p:cNvPr id="5" name="Picture 4">
            <a:extLst>
              <a:ext uri="{FF2B5EF4-FFF2-40B4-BE49-F238E27FC236}">
                <a16:creationId xmlns:a16="http://schemas.microsoft.com/office/drawing/2014/main" id="{39E24802-95C8-42DD-A7B2-2D1B09C37670}"/>
              </a:ext>
            </a:extLst>
          </p:cNvPr>
          <p:cNvPicPr>
            <a:picLocks noChangeAspect="1"/>
          </p:cNvPicPr>
          <p:nvPr/>
        </p:nvPicPr>
        <p:blipFill>
          <a:blip r:embed="rId8"/>
          <a:stretch>
            <a:fillRect/>
          </a:stretch>
        </p:blipFill>
        <p:spPr>
          <a:xfrm>
            <a:off x="-9764" y="0"/>
            <a:ext cx="4920916" cy="6858000"/>
          </a:xfrm>
          <a:prstGeom prst="rect">
            <a:avLst/>
          </a:prstGeom>
        </p:spPr>
      </p:pic>
    </p:spTree>
    <p:extLst>
      <p:ext uri="{BB962C8B-B14F-4D97-AF65-F5344CB8AC3E}">
        <p14:creationId xmlns:p14="http://schemas.microsoft.com/office/powerpoint/2010/main" val="347899037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a16="http://schemas.microsoft.com/office/drawing/2014/main" id="{B87E4204-E93C-417B-9ED0-F81552DE8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068E4A00-82CC-4AD0-B631-F820AEE4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463665DF-25B8-4EE2-8F85-921EF38BE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A398D07-1C1F-4E7C-9006-73DDB8E0FD92}"/>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rebuchet MS" panose="020B0603020202020204" pitchFamily="34" charset="0"/>
              </a:rPr>
              <a:t>Objective: Sell more games</a:t>
            </a:r>
          </a:p>
        </p:txBody>
      </p:sp>
      <p:sp useBgFill="1">
        <p:nvSpPr>
          <p:cNvPr id="25" name="Freeform: Shape 19">
            <a:extLst>
              <a:ext uri="{FF2B5EF4-FFF2-40B4-BE49-F238E27FC236}">
                <a16:creationId xmlns:a16="http://schemas.microsoft.com/office/drawing/2014/main" id="{B3378DC2-950E-4B63-B833-32DE4719A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547E335B-27B1-47C1-87BF-DA911684E0A7}"/>
              </a:ext>
            </a:extLst>
          </p:cNvPr>
          <p:cNvSpPr>
            <a:spLocks noGrp="1"/>
          </p:cNvSpPr>
          <p:nvPr>
            <p:ph idx="1"/>
          </p:nvPr>
        </p:nvSpPr>
        <p:spPr>
          <a:xfrm>
            <a:off x="648931" y="2548281"/>
            <a:ext cx="7153602" cy="3658689"/>
          </a:xfrm>
        </p:spPr>
        <p:txBody>
          <a:bodyPr>
            <a:normAutofit/>
          </a:bodyPr>
          <a:lstStyle/>
          <a:p>
            <a:r>
              <a:rPr lang="en-US" sz="3600" dirty="0"/>
              <a:t>Games are costly who should we cater to?</a:t>
            </a:r>
          </a:p>
        </p:txBody>
      </p:sp>
      <p:pic>
        <p:nvPicPr>
          <p:cNvPr id="8" name="Picture 7" descr="A close up of a sign&#10;&#10;Description automatically generated">
            <a:extLst>
              <a:ext uri="{FF2B5EF4-FFF2-40B4-BE49-F238E27FC236}">
                <a16:creationId xmlns:a16="http://schemas.microsoft.com/office/drawing/2014/main" id="{C951E082-9FD0-4950-83CF-0F40056FD55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29872" y="2672454"/>
            <a:ext cx="3413671" cy="3413671"/>
          </a:xfrm>
          <a:prstGeom prst="rect">
            <a:avLst/>
          </a:prstGeom>
          <a:effectLst/>
        </p:spPr>
      </p:pic>
      <p:sp>
        <p:nvSpPr>
          <p:cNvPr id="9" name="TextBox 8">
            <a:extLst>
              <a:ext uri="{FF2B5EF4-FFF2-40B4-BE49-F238E27FC236}">
                <a16:creationId xmlns:a16="http://schemas.microsoft.com/office/drawing/2014/main" id="{A18BDDA0-347C-42AA-99B7-88485A7DEE75}"/>
              </a:ext>
            </a:extLst>
          </p:cNvPr>
          <p:cNvSpPr txBox="1"/>
          <p:nvPr/>
        </p:nvSpPr>
        <p:spPr>
          <a:xfrm>
            <a:off x="9377907" y="6472417"/>
            <a:ext cx="2680541"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s://commons.wikimedia.org/wiki/File:Metacritic.svg">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spTree>
    <p:extLst>
      <p:ext uri="{BB962C8B-B14F-4D97-AF65-F5344CB8AC3E}">
        <p14:creationId xmlns:p14="http://schemas.microsoft.com/office/powerpoint/2010/main" val="133956642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8F792-82CA-430E-B962-FE502564EF92}"/>
              </a:ext>
            </a:extLst>
          </p:cNvPr>
          <p:cNvSpPr>
            <a:spLocks noGrp="1"/>
          </p:cNvSpPr>
          <p:nvPr>
            <p:ph type="title"/>
          </p:nvPr>
        </p:nvSpPr>
        <p:spPr/>
        <p:txBody>
          <a:bodyPr/>
          <a:lstStyle/>
          <a:p>
            <a:endParaRPr lang="en-US"/>
          </a:p>
        </p:txBody>
      </p:sp>
      <p:pic>
        <p:nvPicPr>
          <p:cNvPr id="11" name="Picture 10">
            <a:extLst>
              <a:ext uri="{FF2B5EF4-FFF2-40B4-BE49-F238E27FC236}">
                <a16:creationId xmlns:a16="http://schemas.microsoft.com/office/drawing/2014/main" id="{083BD7B7-3452-4071-AEC5-35BA542E59D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61950" y="2083705"/>
            <a:ext cx="7962900" cy="2690589"/>
          </a:xfrm>
          <a:prstGeom prst="rect">
            <a:avLst/>
          </a:prstGeom>
        </p:spPr>
      </p:pic>
      <p:sp>
        <p:nvSpPr>
          <p:cNvPr id="12" name="TextBox 11">
            <a:extLst>
              <a:ext uri="{FF2B5EF4-FFF2-40B4-BE49-F238E27FC236}">
                <a16:creationId xmlns:a16="http://schemas.microsoft.com/office/drawing/2014/main" id="{E95D42FD-BFA1-4623-A46D-FF6E5CA7822D}"/>
              </a:ext>
            </a:extLst>
          </p:cNvPr>
          <p:cNvSpPr txBox="1"/>
          <p:nvPr/>
        </p:nvSpPr>
        <p:spPr>
          <a:xfrm>
            <a:off x="1066800" y="7077075"/>
            <a:ext cx="9753600" cy="230832"/>
          </a:xfrm>
          <a:prstGeom prst="rect">
            <a:avLst/>
          </a:prstGeom>
          <a:noFill/>
        </p:spPr>
        <p:txBody>
          <a:bodyPr wrap="square" rtlCol="0">
            <a:spAutoFit/>
          </a:bodyPr>
          <a:lstStyle/>
          <a:p>
            <a:r>
              <a:rPr lang="en-US" sz="900">
                <a:hlinkClick r:id="rId4" tooltip="http://www.videograndpa.com/?p=3425"/>
              </a:rPr>
              <a:t>This Photo</a:t>
            </a:r>
            <a:r>
              <a:rPr lang="en-US" sz="900"/>
              <a:t> by Unknown Author is licensed under </a:t>
            </a:r>
            <a:r>
              <a:rPr lang="en-US" sz="900">
                <a:hlinkClick r:id="rId5" tooltip="https://creativecommons.org/licenses/by-sa/3.0/"/>
              </a:rPr>
              <a:t>CC BY-SA</a:t>
            </a:r>
            <a:endParaRPr lang="en-US" sz="900"/>
          </a:p>
        </p:txBody>
      </p:sp>
      <p:pic>
        <p:nvPicPr>
          <p:cNvPr id="16" name="Content Placeholder 15" descr="A close up of a sign&#10;&#10;Description automatically generated">
            <a:extLst>
              <a:ext uri="{FF2B5EF4-FFF2-40B4-BE49-F238E27FC236}">
                <a16:creationId xmlns:a16="http://schemas.microsoft.com/office/drawing/2014/main" id="{19C42C58-65F5-4BB5-B547-650807C8C882}"/>
              </a:ext>
            </a:extLst>
          </p:cNvPr>
          <p:cNvPicPr>
            <a:picLocks noGrp="1" noChangeAspect="1"/>
          </p:cNvPicPr>
          <p:nvPr>
            <p:ph idx="1"/>
          </p:nvPr>
        </p:nvPicPr>
        <p:blipFill>
          <a:blip r:embed="rId6">
            <a:extLst>
              <a:ext uri="{837473B0-CC2E-450A-ABE3-18F120FF3D39}">
                <a1611:picAttrSrcUrl xmlns:a1611="http://schemas.microsoft.com/office/drawing/2016/11/main" r:id="rId7"/>
              </a:ext>
            </a:extLst>
          </a:blip>
          <a:stretch>
            <a:fillRect/>
          </a:stretch>
        </p:blipFill>
        <p:spPr>
          <a:xfrm>
            <a:off x="2141166" y="565473"/>
            <a:ext cx="8201025" cy="1533525"/>
          </a:xfrm>
        </p:spPr>
      </p:pic>
      <p:sp>
        <p:nvSpPr>
          <p:cNvPr id="17" name="TextBox 16">
            <a:extLst>
              <a:ext uri="{FF2B5EF4-FFF2-40B4-BE49-F238E27FC236}">
                <a16:creationId xmlns:a16="http://schemas.microsoft.com/office/drawing/2014/main" id="{7B59ECE5-42C9-403C-B9B2-49BCB006E85C}"/>
              </a:ext>
            </a:extLst>
          </p:cNvPr>
          <p:cNvSpPr txBox="1"/>
          <p:nvPr/>
        </p:nvSpPr>
        <p:spPr>
          <a:xfrm>
            <a:off x="-66675" y="6613161"/>
            <a:ext cx="8201025" cy="230832"/>
          </a:xfrm>
          <a:prstGeom prst="rect">
            <a:avLst/>
          </a:prstGeom>
          <a:noFill/>
        </p:spPr>
        <p:txBody>
          <a:bodyPr wrap="square" rtlCol="0">
            <a:spAutoFit/>
          </a:bodyPr>
          <a:lstStyle/>
          <a:p>
            <a:r>
              <a:rPr lang="en-US" sz="900" dirty="0">
                <a:hlinkClick r:id="rId7" tooltip="https://commons.wikimedia.org/wiki/File:Kotaku_logo.svg"/>
              </a:rPr>
              <a:t>This Photo</a:t>
            </a:r>
            <a:r>
              <a:rPr lang="en-US" sz="900" dirty="0"/>
              <a:t> by Unknown Author is licensed under </a:t>
            </a:r>
            <a:r>
              <a:rPr lang="en-US" sz="900" dirty="0">
                <a:hlinkClick r:id="rId5" tooltip="https://creativecommons.org/licenses/by-sa/3.0/"/>
              </a:rPr>
              <a:t>CC BY-SA</a:t>
            </a:r>
            <a:endParaRPr lang="en-US" sz="900" dirty="0"/>
          </a:p>
        </p:txBody>
      </p:sp>
      <p:pic>
        <p:nvPicPr>
          <p:cNvPr id="19" name="Picture 18">
            <a:extLst>
              <a:ext uri="{FF2B5EF4-FFF2-40B4-BE49-F238E27FC236}">
                <a16:creationId xmlns:a16="http://schemas.microsoft.com/office/drawing/2014/main" id="{46DB9858-F093-439B-93EF-0A277539B25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48472" y="3617466"/>
            <a:ext cx="6762750" cy="2155627"/>
          </a:xfrm>
          <a:prstGeom prst="rect">
            <a:avLst/>
          </a:prstGeom>
        </p:spPr>
      </p:pic>
      <p:pic>
        <p:nvPicPr>
          <p:cNvPr id="8" name="Picture 7" descr="A close up of a logo&#10;&#10;Description automatically generated">
            <a:extLst>
              <a:ext uri="{FF2B5EF4-FFF2-40B4-BE49-F238E27FC236}">
                <a16:creationId xmlns:a16="http://schemas.microsoft.com/office/drawing/2014/main" id="{8E4834E5-1B19-4E06-A2F6-DA6A02D02BA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202874" y="747993"/>
            <a:ext cx="4676775" cy="6096000"/>
          </a:xfrm>
          <a:prstGeom prst="rect">
            <a:avLst/>
          </a:prstGeom>
        </p:spPr>
      </p:pic>
    </p:spTree>
    <p:extLst>
      <p:ext uri="{BB962C8B-B14F-4D97-AF65-F5344CB8AC3E}">
        <p14:creationId xmlns:p14="http://schemas.microsoft.com/office/powerpoint/2010/main" val="198150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front of a television&#10;&#10;Description automatically generated">
            <a:extLst>
              <a:ext uri="{FF2B5EF4-FFF2-40B4-BE49-F238E27FC236}">
                <a16:creationId xmlns:a16="http://schemas.microsoft.com/office/drawing/2014/main" id="{E984D2EF-5D09-4C21-8A2F-820D1EFCD80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524250" y="3429000"/>
            <a:ext cx="4762500" cy="3171825"/>
          </a:xfrm>
          <a:prstGeom prst="rect">
            <a:avLst/>
          </a:prstGeom>
        </p:spPr>
      </p:pic>
      <p:sp>
        <p:nvSpPr>
          <p:cNvPr id="4" name="TextBox 3">
            <a:extLst>
              <a:ext uri="{FF2B5EF4-FFF2-40B4-BE49-F238E27FC236}">
                <a16:creationId xmlns:a16="http://schemas.microsoft.com/office/drawing/2014/main" id="{F2AB64A7-7004-4959-ABE1-3F186939DD9E}"/>
              </a:ext>
            </a:extLst>
          </p:cNvPr>
          <p:cNvSpPr txBox="1"/>
          <p:nvPr/>
        </p:nvSpPr>
        <p:spPr>
          <a:xfrm>
            <a:off x="3524250" y="6600825"/>
            <a:ext cx="4762500" cy="230832"/>
          </a:xfrm>
          <a:prstGeom prst="rect">
            <a:avLst/>
          </a:prstGeom>
          <a:noFill/>
        </p:spPr>
        <p:txBody>
          <a:bodyPr wrap="square" rtlCol="0">
            <a:spAutoFit/>
          </a:bodyPr>
          <a:lstStyle/>
          <a:p>
            <a:r>
              <a:rPr lang="en-US" sz="900">
                <a:hlinkClick r:id="rId4" tooltip="https://choosehelp.com/blogs/non-substance-addictions/adult-video-gamers-are-heavier-more-introverted-and-more-likely-depressed.html"/>
              </a:rPr>
              <a:t>This Photo</a:t>
            </a:r>
            <a:r>
              <a:rPr lang="en-US" sz="900"/>
              <a:t> by Unknown Author is licensed under </a:t>
            </a:r>
            <a:r>
              <a:rPr lang="en-US" sz="900">
                <a:hlinkClick r:id="rId5" tooltip="https://creativecommons.org/licenses/by/3.0/"/>
              </a:rPr>
              <a:t>CC BY</a:t>
            </a:r>
            <a:endParaRPr lang="en-US" sz="900"/>
          </a:p>
        </p:txBody>
      </p:sp>
      <p:pic>
        <p:nvPicPr>
          <p:cNvPr id="6" name="Picture 5" descr="A picture containing person, sitting, outdoor&#10;&#10;Description automatically generated">
            <a:extLst>
              <a:ext uri="{FF2B5EF4-FFF2-40B4-BE49-F238E27FC236}">
                <a16:creationId xmlns:a16="http://schemas.microsoft.com/office/drawing/2014/main" id="{3A524DA5-F37A-4556-AFD3-8BDB5200265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19415" y="771525"/>
            <a:ext cx="4762500" cy="3572141"/>
          </a:xfrm>
          <a:prstGeom prst="rect">
            <a:avLst/>
          </a:prstGeom>
        </p:spPr>
      </p:pic>
      <p:sp>
        <p:nvSpPr>
          <p:cNvPr id="7" name="TextBox 6">
            <a:extLst>
              <a:ext uri="{FF2B5EF4-FFF2-40B4-BE49-F238E27FC236}">
                <a16:creationId xmlns:a16="http://schemas.microsoft.com/office/drawing/2014/main" id="{AA6352E5-2D99-4569-8CE3-EF6693F617D7}"/>
              </a:ext>
            </a:extLst>
          </p:cNvPr>
          <p:cNvSpPr txBox="1"/>
          <p:nvPr/>
        </p:nvSpPr>
        <p:spPr>
          <a:xfrm>
            <a:off x="219415" y="7629525"/>
            <a:ext cx="4762500" cy="230832"/>
          </a:xfrm>
          <a:prstGeom prst="rect">
            <a:avLst/>
          </a:prstGeom>
          <a:noFill/>
        </p:spPr>
        <p:txBody>
          <a:bodyPr wrap="square" rtlCol="0">
            <a:spAutoFit/>
          </a:bodyPr>
          <a:lstStyle/>
          <a:p>
            <a:r>
              <a:rPr lang="en-US" sz="900">
                <a:hlinkClick r:id="rId7" tooltip="http://commons.wikimedia.org/wiki/File:Gamers_at_Igromir_2013.jpg"/>
              </a:rPr>
              <a:t>This Photo</a:t>
            </a:r>
            <a:r>
              <a:rPr lang="en-US" sz="900"/>
              <a:t> by Unknown Author is licensed under </a:t>
            </a:r>
            <a:r>
              <a:rPr lang="en-US" sz="900">
                <a:hlinkClick r:id="rId8" tooltip="https://creativecommons.org/licenses/by-sa/3.0/"/>
              </a:rPr>
              <a:t>CC BY-SA</a:t>
            </a:r>
            <a:endParaRPr lang="en-US" sz="900"/>
          </a:p>
        </p:txBody>
      </p:sp>
      <p:pic>
        <p:nvPicPr>
          <p:cNvPr id="9" name="Picture 8" descr="A person looking at the camera&#10;&#10;Description automatically generated">
            <a:extLst>
              <a:ext uri="{FF2B5EF4-FFF2-40B4-BE49-F238E27FC236}">
                <a16:creationId xmlns:a16="http://schemas.microsoft.com/office/drawing/2014/main" id="{F6F413E0-167E-4430-B469-544CC80C5E04}"/>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207760" y="1333500"/>
            <a:ext cx="5050790" cy="3124200"/>
          </a:xfrm>
          <a:prstGeom prst="rect">
            <a:avLst/>
          </a:prstGeom>
        </p:spPr>
      </p:pic>
    </p:spTree>
    <p:extLst>
      <p:ext uri="{BB962C8B-B14F-4D97-AF65-F5344CB8AC3E}">
        <p14:creationId xmlns:p14="http://schemas.microsoft.com/office/powerpoint/2010/main" val="32858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a16="http://schemas.microsoft.com/office/drawing/2014/main" id="{B87E4204-E93C-417B-9ED0-F81552DE8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068E4A00-82CC-4AD0-B631-F820AEE4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463665DF-25B8-4EE2-8F85-921EF38BE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A398D07-1C1F-4E7C-9006-73DDB8E0FD92}"/>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rebuchet MS" panose="020B0603020202020204" pitchFamily="34" charset="0"/>
              </a:rPr>
              <a:t>Objective: Sell more games</a:t>
            </a:r>
          </a:p>
        </p:txBody>
      </p:sp>
      <p:sp useBgFill="1">
        <p:nvSpPr>
          <p:cNvPr id="25" name="Freeform: Shape 19">
            <a:extLst>
              <a:ext uri="{FF2B5EF4-FFF2-40B4-BE49-F238E27FC236}">
                <a16:creationId xmlns:a16="http://schemas.microsoft.com/office/drawing/2014/main" id="{B3378DC2-950E-4B63-B833-32DE4719A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547E335B-27B1-47C1-87BF-DA911684E0A7}"/>
              </a:ext>
            </a:extLst>
          </p:cNvPr>
          <p:cNvSpPr>
            <a:spLocks noGrp="1"/>
          </p:cNvSpPr>
          <p:nvPr>
            <p:ph idx="1"/>
          </p:nvPr>
        </p:nvSpPr>
        <p:spPr>
          <a:xfrm>
            <a:off x="648931" y="2548281"/>
            <a:ext cx="7153602" cy="3658689"/>
          </a:xfrm>
        </p:spPr>
        <p:txBody>
          <a:bodyPr>
            <a:normAutofit/>
          </a:bodyPr>
          <a:lstStyle/>
          <a:p>
            <a:r>
              <a:rPr lang="en-US" sz="3600" dirty="0"/>
              <a:t>Games are costly who should we cater to?</a:t>
            </a:r>
          </a:p>
          <a:p>
            <a:r>
              <a:rPr lang="en-US" sz="3600" dirty="0"/>
              <a:t>What kind of games might we try to make?</a:t>
            </a:r>
          </a:p>
        </p:txBody>
      </p:sp>
      <p:pic>
        <p:nvPicPr>
          <p:cNvPr id="8" name="Picture 7" descr="A close up of a sign&#10;&#10;Description automatically generated">
            <a:extLst>
              <a:ext uri="{FF2B5EF4-FFF2-40B4-BE49-F238E27FC236}">
                <a16:creationId xmlns:a16="http://schemas.microsoft.com/office/drawing/2014/main" id="{C951E082-9FD0-4950-83CF-0F40056FD55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29872" y="2672454"/>
            <a:ext cx="3413671" cy="3413671"/>
          </a:xfrm>
          <a:prstGeom prst="rect">
            <a:avLst/>
          </a:prstGeom>
          <a:effectLst/>
        </p:spPr>
      </p:pic>
      <p:sp>
        <p:nvSpPr>
          <p:cNvPr id="9" name="TextBox 8">
            <a:extLst>
              <a:ext uri="{FF2B5EF4-FFF2-40B4-BE49-F238E27FC236}">
                <a16:creationId xmlns:a16="http://schemas.microsoft.com/office/drawing/2014/main" id="{A18BDDA0-347C-42AA-99B7-88485A7DEE75}"/>
              </a:ext>
            </a:extLst>
          </p:cNvPr>
          <p:cNvSpPr txBox="1"/>
          <p:nvPr/>
        </p:nvSpPr>
        <p:spPr>
          <a:xfrm>
            <a:off x="8863002" y="5886070"/>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Metacritic.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4863246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D6EC1A-3071-486A-AD05-6BDE6FDE83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4350" y="421481"/>
            <a:ext cx="4010025" cy="3007519"/>
          </a:xfrm>
          <a:prstGeom prst="rect">
            <a:avLst/>
          </a:prstGeom>
        </p:spPr>
      </p:pic>
      <p:sp>
        <p:nvSpPr>
          <p:cNvPr id="4" name="TextBox 3">
            <a:extLst>
              <a:ext uri="{FF2B5EF4-FFF2-40B4-BE49-F238E27FC236}">
                <a16:creationId xmlns:a16="http://schemas.microsoft.com/office/drawing/2014/main" id="{7322EA41-79E4-472C-BFCB-31B2698267EA}"/>
              </a:ext>
            </a:extLst>
          </p:cNvPr>
          <p:cNvSpPr txBox="1"/>
          <p:nvPr/>
        </p:nvSpPr>
        <p:spPr>
          <a:xfrm>
            <a:off x="244796" y="6479829"/>
            <a:ext cx="4010025" cy="230832"/>
          </a:xfrm>
          <a:prstGeom prst="rect">
            <a:avLst/>
          </a:prstGeom>
          <a:noFill/>
        </p:spPr>
        <p:txBody>
          <a:bodyPr wrap="square" rtlCol="0">
            <a:spAutoFit/>
          </a:bodyPr>
          <a:lstStyle/>
          <a:p>
            <a:r>
              <a:rPr lang="en-US" sz="900">
                <a:hlinkClick r:id="rId4" tooltip="http://letteraturaecinema.blogspot.it/2013/10/recensione-le-realta-in-gioco-storie.html"/>
              </a:rPr>
              <a:t>This Photo</a:t>
            </a:r>
            <a:r>
              <a:rPr lang="en-US" sz="900"/>
              <a:t> by Unknown Author is licensed under </a:t>
            </a:r>
            <a:r>
              <a:rPr lang="en-US" sz="900">
                <a:hlinkClick r:id="rId5" tooltip="https://creativecommons.org/licenses/by-nc-nd/3.0/"/>
              </a:rPr>
              <a:t>CC BY-NC-ND</a:t>
            </a:r>
            <a:endParaRPr lang="en-US" sz="900"/>
          </a:p>
        </p:txBody>
      </p:sp>
      <p:pic>
        <p:nvPicPr>
          <p:cNvPr id="6" name="Picture 5" descr="A picture containing indoor, table&#10;&#10;Description automatically generated">
            <a:extLst>
              <a:ext uri="{FF2B5EF4-FFF2-40B4-BE49-F238E27FC236}">
                <a16:creationId xmlns:a16="http://schemas.microsoft.com/office/drawing/2014/main" id="{C5671357-423E-41A1-8E60-5DB69FB5B28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057400" y="1712268"/>
            <a:ext cx="4724400" cy="2657475"/>
          </a:xfrm>
          <a:prstGeom prst="rect">
            <a:avLst/>
          </a:prstGeom>
        </p:spPr>
      </p:pic>
      <p:pic>
        <p:nvPicPr>
          <p:cNvPr id="18" name="Picture 17" descr="A castle surrounded by trees&#10;&#10;Description automatically generated">
            <a:extLst>
              <a:ext uri="{FF2B5EF4-FFF2-40B4-BE49-F238E27FC236}">
                <a16:creationId xmlns:a16="http://schemas.microsoft.com/office/drawing/2014/main" id="{784B8806-614F-4E9E-9AC5-5E516B4959F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158600" y="618140"/>
            <a:ext cx="6350000" cy="3810000"/>
          </a:xfrm>
          <a:prstGeom prst="rect">
            <a:avLst/>
          </a:prstGeom>
        </p:spPr>
      </p:pic>
      <p:pic>
        <p:nvPicPr>
          <p:cNvPr id="15" name="Picture 14" descr="A picture containing object&#10;&#10;Description automatically generated">
            <a:extLst>
              <a:ext uri="{FF2B5EF4-FFF2-40B4-BE49-F238E27FC236}">
                <a16:creationId xmlns:a16="http://schemas.microsoft.com/office/drawing/2014/main" id="{C89029C4-7B9F-468F-AEF3-A44A4E684111}"/>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31025" y="3455343"/>
            <a:ext cx="5048250" cy="2857500"/>
          </a:xfrm>
          <a:prstGeom prst="rect">
            <a:avLst/>
          </a:prstGeom>
        </p:spPr>
      </p:pic>
      <p:pic>
        <p:nvPicPr>
          <p:cNvPr id="9" name="Picture 8" descr="A car parked in a parking lot&#10;&#10;Description automatically generated">
            <a:extLst>
              <a:ext uri="{FF2B5EF4-FFF2-40B4-BE49-F238E27FC236}">
                <a16:creationId xmlns:a16="http://schemas.microsoft.com/office/drawing/2014/main" id="{CC0605CE-E964-40E4-B880-C7EAD1883BB9}"/>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01848" y="2226618"/>
            <a:ext cx="3502479" cy="4457700"/>
          </a:xfrm>
          <a:prstGeom prst="rect">
            <a:avLst/>
          </a:prstGeom>
        </p:spPr>
      </p:pic>
      <p:pic>
        <p:nvPicPr>
          <p:cNvPr id="21" name="Picture 20" descr="A screen shot of a computer&#10;&#10;Description automatically generated">
            <a:extLst>
              <a:ext uri="{FF2B5EF4-FFF2-40B4-BE49-F238E27FC236}">
                <a16:creationId xmlns:a16="http://schemas.microsoft.com/office/drawing/2014/main" id="{52D5BB72-E959-4261-A744-76AFFA67AA91}"/>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6260779" y="2399380"/>
            <a:ext cx="4800600" cy="3840480"/>
          </a:xfrm>
          <a:prstGeom prst="rect">
            <a:avLst/>
          </a:prstGeom>
        </p:spPr>
      </p:pic>
      <p:pic>
        <p:nvPicPr>
          <p:cNvPr id="24" name="Picture 23" descr="A picture containing object, chessman, indoor, table&#10;&#10;Description automatically generated">
            <a:extLst>
              <a:ext uri="{FF2B5EF4-FFF2-40B4-BE49-F238E27FC236}">
                <a16:creationId xmlns:a16="http://schemas.microsoft.com/office/drawing/2014/main" id="{D5D063D1-19E3-4704-BDCE-2BAE2458AA32}"/>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731025" y="993191"/>
            <a:ext cx="7686675" cy="4804172"/>
          </a:xfrm>
          <a:prstGeom prst="rect">
            <a:avLst/>
          </a:prstGeom>
        </p:spPr>
      </p:pic>
      <p:pic>
        <p:nvPicPr>
          <p:cNvPr id="27" name="Picture 26" descr="A close up of a sign&#10;&#10;Description automatically generated">
            <a:extLst>
              <a:ext uri="{FF2B5EF4-FFF2-40B4-BE49-F238E27FC236}">
                <a16:creationId xmlns:a16="http://schemas.microsoft.com/office/drawing/2014/main" id="{364AA188-7F76-4DA2-B2C5-FC0BE02786E8}"/>
              </a:ext>
            </a:extLst>
          </p:cNvPr>
          <p:cNvPicPr>
            <a:picLocks noChangeAspect="1"/>
          </p:cNvPicPr>
          <p:nvPr/>
        </p:nvPicPr>
        <p:blipFill>
          <a:blip r:embed="rId18"/>
          <a:stretch>
            <a:fillRect/>
          </a:stretch>
        </p:blipFill>
        <p:spPr>
          <a:xfrm>
            <a:off x="2741606" y="1568695"/>
            <a:ext cx="6404121" cy="3586308"/>
          </a:xfrm>
          <a:prstGeom prst="rect">
            <a:avLst/>
          </a:prstGeom>
        </p:spPr>
      </p:pic>
    </p:spTree>
    <p:extLst>
      <p:ext uri="{BB962C8B-B14F-4D97-AF65-F5344CB8AC3E}">
        <p14:creationId xmlns:p14="http://schemas.microsoft.com/office/powerpoint/2010/main" val="193993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ign&#10;&#10;Description automatically generated">
            <a:extLst>
              <a:ext uri="{FF2B5EF4-FFF2-40B4-BE49-F238E27FC236}">
                <a16:creationId xmlns:a16="http://schemas.microsoft.com/office/drawing/2014/main" id="{72E443EF-7DA6-40C9-87A3-4A29A9986AC7}"/>
              </a:ext>
            </a:extLst>
          </p:cNvPr>
          <p:cNvPicPr>
            <a:picLocks noChangeAspect="1"/>
          </p:cNvPicPr>
          <p:nvPr/>
        </p:nvPicPr>
        <p:blipFill rotWithShape="1">
          <a:blip r:embed="rId7">
            <a:alphaModFix amt="40000"/>
            <a:extLst>
              <a:ext uri="{837473B0-CC2E-450A-ABE3-18F120FF3D39}">
                <a1611:picAttrSrcUrl xmlns:a1611="http://schemas.microsoft.com/office/drawing/2016/11/main" r:id="rId8"/>
              </a:ext>
            </a:extLst>
          </a:blip>
          <a:srcRect t="35174" r="9091" b="13689"/>
          <a:stretch/>
        </p:blipFill>
        <p:spPr>
          <a:xfrm>
            <a:off x="20" y="10"/>
            <a:ext cx="12191980" cy="6857990"/>
          </a:xfrm>
          <a:prstGeom prst="rect">
            <a:avLst/>
          </a:prstGeom>
        </p:spPr>
      </p:pic>
      <p:sp>
        <p:nvSpPr>
          <p:cNvPr id="2" name="Title 1">
            <a:extLst>
              <a:ext uri="{FF2B5EF4-FFF2-40B4-BE49-F238E27FC236}">
                <a16:creationId xmlns:a16="http://schemas.microsoft.com/office/drawing/2014/main" id="{E8D0FCD3-0CE2-4CBF-927E-5A97C884329A}"/>
              </a:ext>
            </a:extLst>
          </p:cNvPr>
          <p:cNvSpPr>
            <a:spLocks noGrp="1"/>
          </p:cNvSpPr>
          <p:nvPr>
            <p:ph type="title"/>
          </p:nvPr>
        </p:nvSpPr>
        <p:spPr>
          <a:xfrm>
            <a:off x="0" y="0"/>
            <a:ext cx="8825658" cy="1069485"/>
          </a:xfrm>
        </p:spPr>
        <p:txBody>
          <a:bodyPr vert="horz" lIns="91440" tIns="45720" rIns="91440" bIns="45720" rtlCol="0" anchor="b">
            <a:normAutofit fontScale="90000"/>
          </a:bodyPr>
          <a:lstStyle/>
          <a:p>
            <a:r>
              <a:rPr lang="en-US" sz="7200" dirty="0">
                <a:solidFill>
                  <a:schemeClr val="tx1"/>
                </a:solidFill>
                <a:latin typeface="Trebuchet MS" panose="020B0603020202020204" pitchFamily="34" charset="0"/>
              </a:rPr>
              <a:t>Methods, Data, Tools</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8DB88350-C36F-406D-969D-7D5701DB9F5B}"/>
              </a:ext>
            </a:extLst>
          </p:cNvPr>
          <p:cNvSpPr txBox="1"/>
          <p:nvPr/>
        </p:nvSpPr>
        <p:spPr>
          <a:xfrm>
            <a:off x="514350" y="1638300"/>
            <a:ext cx="8825658" cy="2554545"/>
          </a:xfrm>
          <a:prstGeom prst="rect">
            <a:avLst/>
          </a:prstGeom>
          <a:noFill/>
        </p:spPr>
        <p:txBody>
          <a:bodyPr wrap="square" rtlCol="0">
            <a:spAutoFit/>
          </a:bodyPr>
          <a:lstStyle/>
          <a:p>
            <a:pPr marL="571500" indent="-571500">
              <a:buFont typeface="Wingdings" panose="05000000000000000000" pitchFamily="2" charset="2"/>
              <a:buChar char="Ø"/>
            </a:pPr>
            <a:r>
              <a:rPr lang="en-US" sz="4000" dirty="0">
                <a:latin typeface="Trebuchet MS" panose="020B0603020202020204" pitchFamily="34" charset="0"/>
              </a:rPr>
              <a:t>Scraped data from two websites: Metacritic and </a:t>
            </a:r>
            <a:r>
              <a:rPr lang="en-US" sz="4000" dirty="0" err="1">
                <a:latin typeface="Trebuchet MS" panose="020B0603020202020204" pitchFamily="34" charset="0"/>
              </a:rPr>
              <a:t>VGChartz</a:t>
            </a:r>
            <a:endParaRPr lang="en-US" sz="4000" dirty="0">
              <a:latin typeface="Trebuchet MS" panose="020B0603020202020204" pitchFamily="34" charset="0"/>
            </a:endParaRPr>
          </a:p>
          <a:p>
            <a:endParaRPr lang="en-US" sz="4000" dirty="0">
              <a:latin typeface="Trebuchet MS" panose="020B0603020202020204" pitchFamily="34" charset="0"/>
            </a:endParaRPr>
          </a:p>
          <a:p>
            <a:endParaRPr lang="en-US" sz="4000" dirty="0">
              <a:latin typeface="Trebuchet MS" panose="020B0603020202020204" pitchFamily="34" charset="0"/>
            </a:endParaRPr>
          </a:p>
        </p:txBody>
      </p:sp>
      <p:pic>
        <p:nvPicPr>
          <p:cNvPr id="7" name="Picture 6" descr="A close up of graphics&#10;&#10;Description automatically generated">
            <a:extLst>
              <a:ext uri="{FF2B5EF4-FFF2-40B4-BE49-F238E27FC236}">
                <a16:creationId xmlns:a16="http://schemas.microsoft.com/office/drawing/2014/main" id="{C5DA45F1-A141-482E-8D2C-D9A6BCD3CC84}"/>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0" y="3965838"/>
            <a:ext cx="2381250" cy="2762250"/>
          </a:xfrm>
          <a:prstGeom prst="rect">
            <a:avLst/>
          </a:prstGeom>
        </p:spPr>
      </p:pic>
      <p:pic>
        <p:nvPicPr>
          <p:cNvPr id="12" name="Picture 11" descr="A close up of a sign&#10;&#10;Description automatically generated">
            <a:extLst>
              <a:ext uri="{FF2B5EF4-FFF2-40B4-BE49-F238E27FC236}">
                <a16:creationId xmlns:a16="http://schemas.microsoft.com/office/drawing/2014/main" id="{07158BFF-1DD6-4FCF-8EE8-03D6137A233C}"/>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2436070" y="4227956"/>
            <a:ext cx="3785624" cy="2234189"/>
          </a:xfrm>
          <a:prstGeom prst="rect">
            <a:avLst/>
          </a:prstGeom>
        </p:spPr>
      </p:pic>
      <p:pic>
        <p:nvPicPr>
          <p:cNvPr id="18" name="Picture 17">
            <a:extLst>
              <a:ext uri="{FF2B5EF4-FFF2-40B4-BE49-F238E27FC236}">
                <a16:creationId xmlns:a16="http://schemas.microsoft.com/office/drawing/2014/main" id="{75F76BD3-EE50-4A81-B931-B149D6428DA1}"/>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6296165" y="5427426"/>
            <a:ext cx="5821363" cy="1068766"/>
          </a:xfrm>
          <a:prstGeom prst="rect">
            <a:avLst/>
          </a:prstGeom>
        </p:spPr>
      </p:pic>
      <p:sp>
        <p:nvSpPr>
          <p:cNvPr id="20" name="TextBox 19">
            <a:extLst>
              <a:ext uri="{FF2B5EF4-FFF2-40B4-BE49-F238E27FC236}">
                <a16:creationId xmlns:a16="http://schemas.microsoft.com/office/drawing/2014/main" id="{55B6B384-E903-4CD4-8C81-9C1D2B3D513C}"/>
              </a:ext>
            </a:extLst>
          </p:cNvPr>
          <p:cNvSpPr txBox="1"/>
          <p:nvPr/>
        </p:nvSpPr>
        <p:spPr>
          <a:xfrm>
            <a:off x="6296165" y="6616808"/>
            <a:ext cx="5821363" cy="230832"/>
          </a:xfrm>
          <a:prstGeom prst="rect">
            <a:avLst/>
          </a:prstGeom>
          <a:noFill/>
        </p:spPr>
        <p:txBody>
          <a:bodyPr wrap="square" rtlCol="0">
            <a:spAutoFit/>
          </a:bodyPr>
          <a:lstStyle/>
          <a:p>
            <a:r>
              <a:rPr lang="en-US" sz="900">
                <a:hlinkClick r:id="rId14" tooltip="https://en.wikipedia.org/wiki/File:Matplotlib_logo.svg"/>
              </a:rPr>
              <a:t>This Photo</a:t>
            </a:r>
            <a:r>
              <a:rPr lang="en-US" sz="900"/>
              <a:t> by Unknown Author is licensed under </a:t>
            </a:r>
            <a:r>
              <a:rPr lang="en-US" sz="900">
                <a:hlinkClick r:id="rId15" tooltip="https://creativecommons.org/licenses/by-sa/3.0/"/>
              </a:rPr>
              <a:t>CC BY-SA</a:t>
            </a:r>
            <a:endParaRPr lang="en-US" sz="900"/>
          </a:p>
        </p:txBody>
      </p:sp>
      <p:pic>
        <p:nvPicPr>
          <p:cNvPr id="24" name="Picture 23">
            <a:extLst>
              <a:ext uri="{FF2B5EF4-FFF2-40B4-BE49-F238E27FC236}">
                <a16:creationId xmlns:a16="http://schemas.microsoft.com/office/drawing/2014/main" id="{2A92EEA9-648C-48F0-8613-9D890670BEB3}"/>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6295171" y="4022773"/>
            <a:ext cx="1941450" cy="1035767"/>
          </a:xfrm>
          <a:prstGeom prst="rect">
            <a:avLst/>
          </a:prstGeom>
        </p:spPr>
      </p:pic>
      <p:pic>
        <p:nvPicPr>
          <p:cNvPr id="27" name="Picture 26">
            <a:extLst>
              <a:ext uri="{FF2B5EF4-FFF2-40B4-BE49-F238E27FC236}">
                <a16:creationId xmlns:a16="http://schemas.microsoft.com/office/drawing/2014/main" id="{042B8234-6129-4805-91E1-58A30CD54CAE}"/>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9033928" y="2425580"/>
            <a:ext cx="2667495" cy="2474664"/>
          </a:xfrm>
          <a:prstGeom prst="rect">
            <a:avLst/>
          </a:prstGeom>
        </p:spPr>
      </p:pic>
      <p:pic>
        <p:nvPicPr>
          <p:cNvPr id="6" name="Picture 5" descr="A close up of a logo&#10;&#10;Description automatically generated">
            <a:extLst>
              <a:ext uri="{FF2B5EF4-FFF2-40B4-BE49-F238E27FC236}">
                <a16:creationId xmlns:a16="http://schemas.microsoft.com/office/drawing/2014/main" id="{7F40785C-2DEF-432E-B2B4-12CC32CD32B6}"/>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2381250" y="4365953"/>
            <a:ext cx="2417615" cy="1301483"/>
          </a:xfrm>
          <a:prstGeom prst="rect">
            <a:avLst/>
          </a:prstGeom>
        </p:spPr>
      </p:pic>
    </p:spTree>
    <p:extLst>
      <p:ext uri="{BB962C8B-B14F-4D97-AF65-F5344CB8AC3E}">
        <p14:creationId xmlns:p14="http://schemas.microsoft.com/office/powerpoint/2010/main" val="2427637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134EE7-28E5-4EE9-9FC9-396894FDF9C1}"/>
              </a:ext>
            </a:extLst>
          </p:cNvPr>
          <p:cNvPicPr>
            <a:picLocks noChangeAspect="1"/>
          </p:cNvPicPr>
          <p:nvPr/>
        </p:nvPicPr>
        <p:blipFill>
          <a:blip r:embed="rId3"/>
          <a:stretch>
            <a:fillRect/>
          </a:stretch>
        </p:blipFill>
        <p:spPr>
          <a:xfrm>
            <a:off x="0" y="0"/>
            <a:ext cx="9067596" cy="6858000"/>
          </a:xfrm>
          <a:prstGeom prst="rect">
            <a:avLst/>
          </a:prstGeom>
        </p:spPr>
      </p:pic>
    </p:spTree>
    <p:extLst>
      <p:ext uri="{BB962C8B-B14F-4D97-AF65-F5344CB8AC3E}">
        <p14:creationId xmlns:p14="http://schemas.microsoft.com/office/powerpoint/2010/main" val="2193716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6EC5-2CF2-4903-89A5-8FC3850B9AE8}"/>
              </a:ext>
            </a:extLst>
          </p:cNvPr>
          <p:cNvSpPr>
            <a:spLocks noGrp="1"/>
          </p:cNvSpPr>
          <p:nvPr>
            <p:ph type="title"/>
          </p:nvPr>
        </p:nvSpPr>
        <p:spPr/>
        <p:txBody>
          <a:bodyPr/>
          <a:lstStyle/>
          <a:p>
            <a:r>
              <a:rPr lang="en-US" dirty="0">
                <a:latin typeface="Trebuchet MS" panose="020B0603020202020204" pitchFamily="34" charset="0"/>
              </a:rPr>
              <a:t>Applied linear regression models, what do I get?</a:t>
            </a:r>
          </a:p>
        </p:txBody>
      </p:sp>
      <p:graphicFrame>
        <p:nvGraphicFramePr>
          <p:cNvPr id="5" name="Table 4">
            <a:extLst>
              <a:ext uri="{FF2B5EF4-FFF2-40B4-BE49-F238E27FC236}">
                <a16:creationId xmlns:a16="http://schemas.microsoft.com/office/drawing/2014/main" id="{753A9C3B-5C51-4790-B877-51FAAEEB422E}"/>
              </a:ext>
            </a:extLst>
          </p:cNvPr>
          <p:cNvGraphicFramePr>
            <a:graphicFrameLocks noGrp="1"/>
          </p:cNvGraphicFramePr>
          <p:nvPr>
            <p:extLst>
              <p:ext uri="{D42A27DB-BD31-4B8C-83A1-F6EECF244321}">
                <p14:modId xmlns:p14="http://schemas.microsoft.com/office/powerpoint/2010/main" val="2061472125"/>
              </p:ext>
            </p:extLst>
          </p:nvPr>
        </p:nvGraphicFramePr>
        <p:xfrm>
          <a:off x="646111" y="1995055"/>
          <a:ext cx="4092144" cy="2087418"/>
        </p:xfrm>
        <a:graphic>
          <a:graphicData uri="http://schemas.openxmlformats.org/drawingml/2006/table">
            <a:tbl>
              <a:tblPr firstRow="1" bandRow="1">
                <a:tableStyleId>{69CF1AB2-1976-4502-BF36-3FF5EA218861}</a:tableStyleId>
              </a:tblPr>
              <a:tblGrid>
                <a:gridCol w="2046072">
                  <a:extLst>
                    <a:ext uri="{9D8B030D-6E8A-4147-A177-3AD203B41FA5}">
                      <a16:colId xmlns:a16="http://schemas.microsoft.com/office/drawing/2014/main" val="334328787"/>
                    </a:ext>
                  </a:extLst>
                </a:gridCol>
                <a:gridCol w="2046072">
                  <a:extLst>
                    <a:ext uri="{9D8B030D-6E8A-4147-A177-3AD203B41FA5}">
                      <a16:colId xmlns:a16="http://schemas.microsoft.com/office/drawing/2014/main" val="599014439"/>
                    </a:ext>
                  </a:extLst>
                </a:gridCol>
              </a:tblGrid>
              <a:tr h="1043709">
                <a:tc>
                  <a:txBody>
                    <a:bodyPr/>
                    <a:lstStyle/>
                    <a:p>
                      <a:r>
                        <a:rPr lang="en-US" sz="6000" dirty="0"/>
                        <a:t>R</a:t>
                      </a:r>
                      <a:r>
                        <a:rPr lang="en-US" sz="6000" baseline="30000" dirty="0"/>
                        <a:t>2</a:t>
                      </a:r>
                      <a:endParaRPr lang="en-US" sz="6000" dirty="0"/>
                    </a:p>
                  </a:txBody>
                  <a:tcPr/>
                </a:tc>
                <a:tc>
                  <a:txBody>
                    <a:bodyPr/>
                    <a:lstStyle/>
                    <a:p>
                      <a:r>
                        <a:rPr lang="en-US" sz="6000" dirty="0"/>
                        <a:t>.174</a:t>
                      </a:r>
                    </a:p>
                  </a:txBody>
                  <a:tcPr/>
                </a:tc>
                <a:extLst>
                  <a:ext uri="{0D108BD9-81ED-4DB2-BD59-A6C34878D82A}">
                    <a16:rowId xmlns:a16="http://schemas.microsoft.com/office/drawing/2014/main" val="2601291789"/>
                  </a:ext>
                </a:extLst>
              </a:tr>
              <a:tr h="1043709">
                <a:tc>
                  <a:txBody>
                    <a:bodyPr/>
                    <a:lstStyle/>
                    <a:p>
                      <a:r>
                        <a:rPr lang="en-US" sz="4800" b="1" dirty="0"/>
                        <a:t>R</a:t>
                      </a:r>
                      <a:r>
                        <a:rPr lang="en-US" sz="4800" b="1" baseline="30000" dirty="0"/>
                        <a:t>2</a:t>
                      </a:r>
                      <a:r>
                        <a:rPr lang="en-US" sz="4800" b="1" baseline="0" dirty="0"/>
                        <a:t> adj</a:t>
                      </a:r>
                      <a:endParaRPr lang="en-US" sz="4800" b="1" dirty="0"/>
                    </a:p>
                  </a:txBody>
                  <a:tcPr/>
                </a:tc>
                <a:tc>
                  <a:txBody>
                    <a:bodyPr/>
                    <a:lstStyle/>
                    <a:p>
                      <a:r>
                        <a:rPr lang="en-US" sz="6000" b="1" dirty="0"/>
                        <a:t>.170</a:t>
                      </a:r>
                    </a:p>
                  </a:txBody>
                  <a:tcPr/>
                </a:tc>
                <a:extLst>
                  <a:ext uri="{0D108BD9-81ED-4DB2-BD59-A6C34878D82A}">
                    <a16:rowId xmlns:a16="http://schemas.microsoft.com/office/drawing/2014/main" val="1380412176"/>
                  </a:ext>
                </a:extLst>
              </a:tr>
            </a:tbl>
          </a:graphicData>
        </a:graphic>
      </p:graphicFrame>
      <p:graphicFrame>
        <p:nvGraphicFramePr>
          <p:cNvPr id="6" name="Table 5">
            <a:extLst>
              <a:ext uri="{FF2B5EF4-FFF2-40B4-BE49-F238E27FC236}">
                <a16:creationId xmlns:a16="http://schemas.microsoft.com/office/drawing/2014/main" id="{401BB027-CA3C-41CB-81EC-AF1026C421D4}"/>
              </a:ext>
            </a:extLst>
          </p:cNvPr>
          <p:cNvGraphicFramePr>
            <a:graphicFrameLocks noGrp="1"/>
          </p:cNvGraphicFramePr>
          <p:nvPr>
            <p:extLst>
              <p:ext uri="{D42A27DB-BD31-4B8C-83A1-F6EECF244321}">
                <p14:modId xmlns:p14="http://schemas.microsoft.com/office/powerpoint/2010/main" val="2479015706"/>
              </p:ext>
            </p:extLst>
          </p:nvPr>
        </p:nvGraphicFramePr>
        <p:xfrm>
          <a:off x="5832329" y="1999674"/>
          <a:ext cx="4092144" cy="2087418"/>
        </p:xfrm>
        <a:graphic>
          <a:graphicData uri="http://schemas.openxmlformats.org/drawingml/2006/table">
            <a:tbl>
              <a:tblPr firstRow="1" bandRow="1">
                <a:tableStyleId>{69CF1AB2-1976-4502-BF36-3FF5EA218861}</a:tableStyleId>
              </a:tblPr>
              <a:tblGrid>
                <a:gridCol w="2046072">
                  <a:extLst>
                    <a:ext uri="{9D8B030D-6E8A-4147-A177-3AD203B41FA5}">
                      <a16:colId xmlns:a16="http://schemas.microsoft.com/office/drawing/2014/main" val="334328787"/>
                    </a:ext>
                  </a:extLst>
                </a:gridCol>
                <a:gridCol w="2046072">
                  <a:extLst>
                    <a:ext uri="{9D8B030D-6E8A-4147-A177-3AD203B41FA5}">
                      <a16:colId xmlns:a16="http://schemas.microsoft.com/office/drawing/2014/main" val="599014439"/>
                    </a:ext>
                  </a:extLst>
                </a:gridCol>
              </a:tblGrid>
              <a:tr h="1043709">
                <a:tc>
                  <a:txBody>
                    <a:bodyPr/>
                    <a:lstStyle/>
                    <a:p>
                      <a:r>
                        <a:rPr lang="en-US" sz="6000" dirty="0"/>
                        <a:t>R</a:t>
                      </a:r>
                      <a:r>
                        <a:rPr lang="en-US" sz="6000" baseline="30000" dirty="0"/>
                        <a:t>2</a:t>
                      </a:r>
                      <a:endParaRPr lang="en-US" sz="6000" dirty="0"/>
                    </a:p>
                  </a:txBody>
                  <a:tcPr/>
                </a:tc>
                <a:tc>
                  <a:txBody>
                    <a:bodyPr/>
                    <a:lstStyle/>
                    <a:p>
                      <a:r>
                        <a:rPr lang="en-US" sz="6000" dirty="0"/>
                        <a:t>.227</a:t>
                      </a:r>
                    </a:p>
                  </a:txBody>
                  <a:tcPr/>
                </a:tc>
                <a:extLst>
                  <a:ext uri="{0D108BD9-81ED-4DB2-BD59-A6C34878D82A}">
                    <a16:rowId xmlns:a16="http://schemas.microsoft.com/office/drawing/2014/main" val="2601291789"/>
                  </a:ext>
                </a:extLst>
              </a:tr>
              <a:tr h="1043709">
                <a:tc>
                  <a:txBody>
                    <a:bodyPr/>
                    <a:lstStyle/>
                    <a:p>
                      <a:r>
                        <a:rPr lang="en-US" sz="4800" b="1" dirty="0"/>
                        <a:t>R</a:t>
                      </a:r>
                      <a:r>
                        <a:rPr lang="en-US" sz="4800" b="1" baseline="30000" dirty="0"/>
                        <a:t>2</a:t>
                      </a:r>
                      <a:r>
                        <a:rPr lang="en-US" sz="4800" b="1" baseline="0" dirty="0"/>
                        <a:t> adj</a:t>
                      </a:r>
                      <a:endParaRPr lang="en-US" sz="4800" b="1" dirty="0"/>
                    </a:p>
                  </a:txBody>
                  <a:tcPr/>
                </a:tc>
                <a:tc>
                  <a:txBody>
                    <a:bodyPr/>
                    <a:lstStyle/>
                    <a:p>
                      <a:r>
                        <a:rPr lang="en-US" sz="6000" b="1" dirty="0"/>
                        <a:t>.137</a:t>
                      </a:r>
                    </a:p>
                  </a:txBody>
                  <a:tcPr/>
                </a:tc>
                <a:extLst>
                  <a:ext uri="{0D108BD9-81ED-4DB2-BD59-A6C34878D82A}">
                    <a16:rowId xmlns:a16="http://schemas.microsoft.com/office/drawing/2014/main" val="1380412176"/>
                  </a:ext>
                </a:extLst>
              </a:tr>
            </a:tbl>
          </a:graphicData>
        </a:graphic>
      </p:graphicFrame>
      <p:cxnSp>
        <p:nvCxnSpPr>
          <p:cNvPr id="8" name="Straight Arrow Connector 7">
            <a:extLst>
              <a:ext uri="{FF2B5EF4-FFF2-40B4-BE49-F238E27FC236}">
                <a16:creationId xmlns:a16="http://schemas.microsoft.com/office/drawing/2014/main" id="{B7E7AF30-484D-4963-9268-8C45095CCA3E}"/>
              </a:ext>
            </a:extLst>
          </p:cNvPr>
          <p:cNvCxnSpPr/>
          <p:nvPr/>
        </p:nvCxnSpPr>
        <p:spPr>
          <a:xfrm flipV="1">
            <a:off x="2692183" y="4368800"/>
            <a:ext cx="0" cy="923636"/>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C302044-4452-42E5-B5D0-1E267BA3F27E}"/>
              </a:ext>
            </a:extLst>
          </p:cNvPr>
          <p:cNvCxnSpPr/>
          <p:nvPr/>
        </p:nvCxnSpPr>
        <p:spPr>
          <a:xfrm flipV="1">
            <a:off x="7878401" y="4368800"/>
            <a:ext cx="0" cy="923636"/>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058510-A82E-4D11-A009-6D1DEC4C2627}"/>
              </a:ext>
            </a:extLst>
          </p:cNvPr>
          <p:cNvSpPr txBox="1"/>
          <p:nvPr/>
        </p:nvSpPr>
        <p:spPr>
          <a:xfrm>
            <a:off x="646100" y="5430982"/>
            <a:ext cx="4092143" cy="830997"/>
          </a:xfrm>
          <a:prstGeom prst="rect">
            <a:avLst/>
          </a:prstGeom>
          <a:noFill/>
        </p:spPr>
        <p:txBody>
          <a:bodyPr wrap="square" rtlCol="0">
            <a:spAutoFit/>
          </a:bodyPr>
          <a:lstStyle/>
          <a:p>
            <a:r>
              <a:rPr lang="en-US" sz="4800" dirty="0">
                <a:latin typeface="Trebuchet MS" panose="020B0603020202020204" pitchFamily="34" charset="0"/>
              </a:rPr>
              <a:t>Plain features</a:t>
            </a:r>
          </a:p>
        </p:txBody>
      </p:sp>
      <p:sp>
        <p:nvSpPr>
          <p:cNvPr id="11" name="TextBox 10">
            <a:extLst>
              <a:ext uri="{FF2B5EF4-FFF2-40B4-BE49-F238E27FC236}">
                <a16:creationId xmlns:a16="http://schemas.microsoft.com/office/drawing/2014/main" id="{B6814A20-887A-48A0-B7AB-0CABAE25750E}"/>
              </a:ext>
            </a:extLst>
          </p:cNvPr>
          <p:cNvSpPr txBox="1"/>
          <p:nvPr/>
        </p:nvSpPr>
        <p:spPr>
          <a:xfrm>
            <a:off x="4947948" y="5430982"/>
            <a:ext cx="5860906" cy="830997"/>
          </a:xfrm>
          <a:prstGeom prst="rect">
            <a:avLst/>
          </a:prstGeom>
          <a:noFill/>
        </p:spPr>
        <p:txBody>
          <a:bodyPr wrap="square" rtlCol="0">
            <a:spAutoFit/>
          </a:bodyPr>
          <a:lstStyle/>
          <a:p>
            <a:r>
              <a:rPr lang="en-US" sz="4800" dirty="0">
                <a:latin typeface="Trebuchet MS" panose="020B0603020202020204" pitchFamily="34" charset="0"/>
              </a:rPr>
              <a:t>Engineered features</a:t>
            </a:r>
          </a:p>
        </p:txBody>
      </p:sp>
    </p:spTree>
    <p:extLst>
      <p:ext uri="{BB962C8B-B14F-4D97-AF65-F5344CB8AC3E}">
        <p14:creationId xmlns:p14="http://schemas.microsoft.com/office/powerpoint/2010/main" val="4064547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877</Words>
  <Application>Microsoft Office PowerPoint</Application>
  <PresentationFormat>Widescreen</PresentationFormat>
  <Paragraphs>79</Paragraphs>
  <Slides>19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Trebuchet MS</vt:lpstr>
      <vt:lpstr>Wingdings</vt:lpstr>
      <vt:lpstr>Wingdings 3</vt:lpstr>
      <vt:lpstr>Ion</vt:lpstr>
      <vt:lpstr>    eta     etacriticCritic</vt:lpstr>
      <vt:lpstr>Objective: Sell more games</vt:lpstr>
      <vt:lpstr>PowerPoint Presentation</vt:lpstr>
      <vt:lpstr>PowerPoint Presentation</vt:lpstr>
      <vt:lpstr>Objective: Sell more games</vt:lpstr>
      <vt:lpstr>PowerPoint Presentation</vt:lpstr>
      <vt:lpstr>Methods, Data, Tools</vt:lpstr>
      <vt:lpstr>PowerPoint Presentation</vt:lpstr>
      <vt:lpstr>Applied linear regression models, what do I get?</vt:lpstr>
      <vt:lpstr>How about the coefficients?</vt:lpstr>
      <vt:lpstr>Different model, different outcome?</vt:lpstr>
      <vt:lpstr>Conclusion:</vt:lpstr>
      <vt:lpstr>Conclusion:</vt:lpstr>
      <vt:lpstr>For the future:</vt:lpstr>
      <vt:lpstr>PowerPoint Presentation</vt:lpstr>
      <vt:lpstr>Appendix</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eta     etacriticCritic</dc:title>
  <dc:creator>Jarvin Bayona</dc:creator>
  <cp:lastModifiedBy>Jarvin Bayona</cp:lastModifiedBy>
  <cp:revision>1</cp:revision>
  <dcterms:created xsi:type="dcterms:W3CDTF">2019-07-19T06:59:46Z</dcterms:created>
  <dcterms:modified xsi:type="dcterms:W3CDTF">2019-07-19T07:02:35Z</dcterms:modified>
</cp:coreProperties>
</file>